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</p:sldIdLst>
  <p:sldSz cy="5143500" cx="9144000"/>
  <p:notesSz cx="6858000" cy="9144000"/>
  <p:embeddedFontLst>
    <p:embeddedFont>
      <p:font typeface="Figtree"/>
      <p:regular r:id="rId61"/>
      <p:bold r:id="rId62"/>
      <p:italic r:id="rId63"/>
      <p:boldItalic r:id="rId64"/>
    </p:embeddedFont>
    <p:embeddedFont>
      <p:font typeface="Figtree ExtraBold"/>
      <p:bold r:id="rId65"/>
      <p:boldItalic r:id="rId66"/>
    </p:embeddedFont>
    <p:embeddedFont>
      <p:font typeface="Arvo"/>
      <p:regular r:id="rId67"/>
      <p:bold r:id="rId68"/>
      <p:italic r:id="rId69"/>
      <p:boldItalic r:id="rId70"/>
    </p:embeddedFont>
    <p:embeddedFont>
      <p:font typeface="Albert Sans Light"/>
      <p:regular r:id="rId71"/>
      <p:bold r:id="rId72"/>
      <p:italic r:id="rId73"/>
      <p:boldItalic r:id="rId74"/>
    </p:embeddedFont>
    <p:embeddedFont>
      <p:font typeface="Bodoni"/>
      <p:regular r:id="rId75"/>
      <p:bold r:id="rId76"/>
      <p:italic r:id="rId77"/>
      <p:boldItalic r:id="rId78"/>
    </p:embeddedFont>
    <p:embeddedFont>
      <p:font typeface="Albert Sans"/>
      <p:regular r:id="rId79"/>
      <p:bold r:id="rId80"/>
      <p:italic r:id="rId81"/>
      <p:boldItalic r:id="rId8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>
          <p15:clr>
            <a:srgbClr val="A4A3A4"/>
          </p15:clr>
        </p15:guide>
        <p15:guide id="2" orient="horz" pos="3053">
          <p15:clr>
            <a:srgbClr val="A4A3A4"/>
          </p15:clr>
        </p15:guide>
        <p15:guide id="3" orient="horz" pos="2871">
          <p15:clr>
            <a:srgbClr val="A4A3A4"/>
          </p15:clr>
        </p15:guide>
        <p15:guide id="4" pos="2880">
          <p15:clr>
            <a:srgbClr val="A4A3A4"/>
          </p15:clr>
        </p15:guide>
      </p15:sldGuideLst>
    </p:ext>
    <p:ext uri="GoogleSlidesCustomDataVersion2">
      <go:slidesCustomData xmlns:go="http://customooxmlschemas.google.com/" r:id="rId83" roundtripDataSignature="AMtx7mgtULmWMzrvidikgrATo3w8aUmAn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orient="horz"/>
        <p:guide pos="3053" orient="horz"/>
        <p:guide pos="2871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83" Type="http://customschemas.google.com/relationships/presentationmetadata" Target="metadata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80" Type="http://schemas.openxmlformats.org/officeDocument/2006/relationships/font" Target="fonts/AlbertSans-bold.fntdata"/><Relationship Id="rId82" Type="http://schemas.openxmlformats.org/officeDocument/2006/relationships/font" Target="fonts/AlbertSans-boldItalic.fntdata"/><Relationship Id="rId81" Type="http://schemas.openxmlformats.org/officeDocument/2006/relationships/font" Target="fonts/AlbertSans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font" Target="fonts/AlbertSansLight-italic.fntdata"/><Relationship Id="rId72" Type="http://schemas.openxmlformats.org/officeDocument/2006/relationships/font" Target="fonts/AlbertSansLight-bold.fntdata"/><Relationship Id="rId31" Type="http://schemas.openxmlformats.org/officeDocument/2006/relationships/slide" Target="slides/slide26.xml"/><Relationship Id="rId75" Type="http://schemas.openxmlformats.org/officeDocument/2006/relationships/font" Target="fonts/Bodoni-regular.fntdata"/><Relationship Id="rId30" Type="http://schemas.openxmlformats.org/officeDocument/2006/relationships/slide" Target="slides/slide25.xml"/><Relationship Id="rId74" Type="http://schemas.openxmlformats.org/officeDocument/2006/relationships/font" Target="fonts/AlbertSansLight-boldItalic.fntdata"/><Relationship Id="rId33" Type="http://schemas.openxmlformats.org/officeDocument/2006/relationships/slide" Target="slides/slide28.xml"/><Relationship Id="rId77" Type="http://schemas.openxmlformats.org/officeDocument/2006/relationships/font" Target="fonts/Bodoni-italic.fntdata"/><Relationship Id="rId32" Type="http://schemas.openxmlformats.org/officeDocument/2006/relationships/slide" Target="slides/slide27.xml"/><Relationship Id="rId76" Type="http://schemas.openxmlformats.org/officeDocument/2006/relationships/font" Target="fonts/Bodoni-bold.fntdata"/><Relationship Id="rId35" Type="http://schemas.openxmlformats.org/officeDocument/2006/relationships/slide" Target="slides/slide30.xml"/><Relationship Id="rId79" Type="http://schemas.openxmlformats.org/officeDocument/2006/relationships/font" Target="fonts/AlbertSans-regular.fntdata"/><Relationship Id="rId34" Type="http://schemas.openxmlformats.org/officeDocument/2006/relationships/slide" Target="slides/slide29.xml"/><Relationship Id="rId78" Type="http://schemas.openxmlformats.org/officeDocument/2006/relationships/font" Target="fonts/Bodoni-boldItalic.fntdata"/><Relationship Id="rId71" Type="http://schemas.openxmlformats.org/officeDocument/2006/relationships/font" Target="fonts/AlbertSansLight-regular.fntdata"/><Relationship Id="rId70" Type="http://schemas.openxmlformats.org/officeDocument/2006/relationships/font" Target="fonts/Arvo-boldItalic.fntdata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Figtree-bold.fntdata"/><Relationship Id="rId61" Type="http://schemas.openxmlformats.org/officeDocument/2006/relationships/font" Target="fonts/Figtree-regular.fntdata"/><Relationship Id="rId20" Type="http://schemas.openxmlformats.org/officeDocument/2006/relationships/slide" Target="slides/slide15.xml"/><Relationship Id="rId64" Type="http://schemas.openxmlformats.org/officeDocument/2006/relationships/font" Target="fonts/Figtree-boldItalic.fntdata"/><Relationship Id="rId63" Type="http://schemas.openxmlformats.org/officeDocument/2006/relationships/font" Target="fonts/Figtree-italic.fntdata"/><Relationship Id="rId22" Type="http://schemas.openxmlformats.org/officeDocument/2006/relationships/slide" Target="slides/slide17.xml"/><Relationship Id="rId66" Type="http://schemas.openxmlformats.org/officeDocument/2006/relationships/font" Target="fonts/FigtreeExtraBold-boldItalic.fntdata"/><Relationship Id="rId21" Type="http://schemas.openxmlformats.org/officeDocument/2006/relationships/slide" Target="slides/slide16.xml"/><Relationship Id="rId65" Type="http://schemas.openxmlformats.org/officeDocument/2006/relationships/font" Target="fonts/FigtreeExtraBold-bold.fntdata"/><Relationship Id="rId24" Type="http://schemas.openxmlformats.org/officeDocument/2006/relationships/slide" Target="slides/slide19.xml"/><Relationship Id="rId68" Type="http://schemas.openxmlformats.org/officeDocument/2006/relationships/font" Target="fonts/Arvo-bold.fntdata"/><Relationship Id="rId23" Type="http://schemas.openxmlformats.org/officeDocument/2006/relationships/slide" Target="slides/slide18.xml"/><Relationship Id="rId67" Type="http://schemas.openxmlformats.org/officeDocument/2006/relationships/font" Target="fonts/Arvo-regular.fntdata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font" Target="fonts/Arvo-italic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f105e33cad_0_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8" name="Google Shape;178;g2f105e33cad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8" name="Google Shape;278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7" name="Google Shape;287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4" name="Google Shape;294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1" name="Google Shape;301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9" name="Google Shape;309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6" name="Google Shape;316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4" name="Google Shape;324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2" name="Google Shape;332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9" name="Google Shape;339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7" name="Google Shape;347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f105e33cad_0_9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0" name="Google Shape;190;g2f105e33cad_0_9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5" name="Google Shape;355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3" name="Google Shape;363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1" name="Google Shape;371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8" name="Google Shape;378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5" name="Google Shape;385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2" name="Google Shape;402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2" name="Google Shape;412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7" name="Google Shape;427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2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7" name="Google Shape;437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5" name="Google Shape;445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3" name="Google Shape;213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5" name="Google Shape;455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3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9" name="Google Shape;469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3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6" name="Google Shape;476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6" name="Google Shape;486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3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4" name="Google Shape;494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341bb9c9aca_28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341bb9c9aca_28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341bb9c9aca_28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341bb9c9aca_28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341bb9c9aca_28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" name="Google Shape;522;g341bb9c9aca_28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341bb9c9aca_28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341bb9c9aca_28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3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9" name="Google Shape;539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0" name="Google Shape;220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7" name="Google Shape;547;p35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3" name="Google Shape;563;p36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0" name="Google Shape;570;p37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8" name="Google Shape;578;p38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3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5" name="Google Shape;585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4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6" name="Google Shape;596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5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9" name="Google Shape;609;p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9" name="Google Shape;619;p67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6" name="Google Shape;626;p68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g341bb9c9aca_28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1" name="Google Shape;631;g341bb9c9aca_28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1" name="Google Shape;231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6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9" name="Google Shape;639;p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7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6" name="Google Shape;646;p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7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3" name="Google Shape;653;p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7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1" name="Google Shape;661;p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7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8" name="Google Shape;668;p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7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5" name="Google Shape;675;p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0" name="Google Shape;240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0" name="Google Shape;250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8" name="Google Shape;258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0" name="Google Shape;270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1">
  <p:cSld name="TITLE_1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g26982851867_2_12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Figtree"/>
              <a:buNone/>
              <a:defRPr sz="5200">
                <a:latin typeface="Figtree"/>
                <a:ea typeface="Figtree"/>
                <a:cs typeface="Figtree"/>
                <a:sym typeface="Figtre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Figtree"/>
              <a:buNone/>
              <a:defRPr sz="5200">
                <a:latin typeface="Figtree"/>
                <a:ea typeface="Figtree"/>
                <a:cs typeface="Figtree"/>
                <a:sym typeface="Figtre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Figtree"/>
              <a:buNone/>
              <a:defRPr sz="5200">
                <a:latin typeface="Figtree"/>
                <a:ea typeface="Figtree"/>
                <a:cs typeface="Figtree"/>
                <a:sym typeface="Figtre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Figtree"/>
              <a:buNone/>
              <a:defRPr sz="5200">
                <a:latin typeface="Figtree"/>
                <a:ea typeface="Figtree"/>
                <a:cs typeface="Figtree"/>
                <a:sym typeface="Figtre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Figtree"/>
              <a:buNone/>
              <a:defRPr sz="5200">
                <a:latin typeface="Figtree"/>
                <a:ea typeface="Figtree"/>
                <a:cs typeface="Figtree"/>
                <a:sym typeface="Figtre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Figtree"/>
              <a:buNone/>
              <a:defRPr sz="5200">
                <a:latin typeface="Figtree"/>
                <a:ea typeface="Figtree"/>
                <a:cs typeface="Figtree"/>
                <a:sym typeface="Figtre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Figtree"/>
              <a:buNone/>
              <a:defRPr sz="5200">
                <a:latin typeface="Figtree"/>
                <a:ea typeface="Figtree"/>
                <a:cs typeface="Figtree"/>
                <a:sym typeface="Figtre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Figtree"/>
              <a:buNone/>
              <a:defRPr sz="5200">
                <a:latin typeface="Figtree"/>
                <a:ea typeface="Figtree"/>
                <a:cs typeface="Figtree"/>
                <a:sym typeface="Figtre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Figtree"/>
              <a:buNone/>
              <a:defRPr sz="5200">
                <a:latin typeface="Figtree"/>
                <a:ea typeface="Figtree"/>
                <a:cs typeface="Figtree"/>
                <a:sym typeface="Figtree"/>
              </a:defRPr>
            </a:lvl9pPr>
          </a:lstStyle>
          <a:p/>
        </p:txBody>
      </p:sp>
      <p:sp>
        <p:nvSpPr>
          <p:cNvPr id="11" name="Google Shape;11;g26982851867_2_12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lbert Sans Light"/>
              <a:buNone/>
              <a:defRPr sz="2800">
                <a:latin typeface="Albert Sans Light"/>
                <a:ea typeface="Albert Sans Light"/>
                <a:cs typeface="Albert Sans Light"/>
                <a:sym typeface="Albert Sans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lbert Sans Light"/>
              <a:buNone/>
              <a:defRPr sz="2800">
                <a:latin typeface="Albert Sans Light"/>
                <a:ea typeface="Albert Sans Light"/>
                <a:cs typeface="Albert Sans Light"/>
                <a:sym typeface="Albert Sans Ligh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lbert Sans Light"/>
              <a:buNone/>
              <a:defRPr sz="2800">
                <a:latin typeface="Albert Sans Light"/>
                <a:ea typeface="Albert Sans Light"/>
                <a:cs typeface="Albert Sans Light"/>
                <a:sym typeface="Albert Sans Ligh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lbert Sans Light"/>
              <a:buNone/>
              <a:defRPr sz="2800">
                <a:latin typeface="Albert Sans Light"/>
                <a:ea typeface="Albert Sans Light"/>
                <a:cs typeface="Albert Sans Light"/>
                <a:sym typeface="Albert Sans Ligh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lbert Sans Light"/>
              <a:buNone/>
              <a:defRPr sz="2800">
                <a:latin typeface="Albert Sans Light"/>
                <a:ea typeface="Albert Sans Light"/>
                <a:cs typeface="Albert Sans Light"/>
                <a:sym typeface="Albert Sans Ligh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lbert Sans Light"/>
              <a:buNone/>
              <a:defRPr sz="2800">
                <a:latin typeface="Albert Sans Light"/>
                <a:ea typeface="Albert Sans Light"/>
                <a:cs typeface="Albert Sans Light"/>
                <a:sym typeface="Albert Sans Ligh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lbert Sans Light"/>
              <a:buNone/>
              <a:defRPr sz="2800">
                <a:latin typeface="Albert Sans Light"/>
                <a:ea typeface="Albert Sans Light"/>
                <a:cs typeface="Albert Sans Light"/>
                <a:sym typeface="Albert Sans Ligh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lbert Sans Light"/>
              <a:buNone/>
              <a:defRPr sz="2800">
                <a:latin typeface="Albert Sans Light"/>
                <a:ea typeface="Albert Sans Light"/>
                <a:cs typeface="Albert Sans Light"/>
                <a:sym typeface="Albert Sans Ligh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lbert Sans Light"/>
              <a:buNone/>
              <a:defRPr sz="2800">
                <a:latin typeface="Albert Sans Light"/>
                <a:ea typeface="Albert Sans Light"/>
                <a:cs typeface="Albert Sans Light"/>
                <a:sym typeface="Albert Sans Light"/>
              </a:defRPr>
            </a:lvl9pPr>
          </a:lstStyle>
          <a:p/>
        </p:txBody>
      </p:sp>
      <p:sp>
        <p:nvSpPr>
          <p:cNvPr id="12" name="Google Shape;12;g26982851867_2_1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with frame ">
  <p:cSld name="BLANK_1_1_1">
    <p:bg>
      <p:bgPr>
        <a:solidFill>
          <a:srgbClr val="043170"/>
        </a:solid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9"/>
          <p:cNvSpPr/>
          <p:nvPr/>
        </p:nvSpPr>
        <p:spPr>
          <a:xfrm>
            <a:off x="406950" y="416250"/>
            <a:ext cx="8330100" cy="4311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49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81" name="Google Shape;81;p49"/>
          <p:cNvSpPr txBox="1"/>
          <p:nvPr>
            <p:ph type="title"/>
          </p:nvPr>
        </p:nvSpPr>
        <p:spPr>
          <a:xfrm>
            <a:off x="783525" y="1738050"/>
            <a:ext cx="2545800" cy="166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cxnSp>
        <p:nvCxnSpPr>
          <p:cNvPr id="82" name="Google Shape;82;p49"/>
          <p:cNvCxnSpPr/>
          <p:nvPr/>
        </p:nvCxnSpPr>
        <p:spPr>
          <a:xfrm>
            <a:off x="918900" y="3511600"/>
            <a:ext cx="676200" cy="0"/>
          </a:xfrm>
          <a:prstGeom prst="straightConnector1">
            <a:avLst/>
          </a:prstGeom>
          <a:noFill/>
          <a:ln cap="flat" cmpd="sng" w="76200">
            <a:solidFill>
              <a:srgbClr val="043170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Content 1 1">
  <p:cSld name="SECTION_HEADER_2_1">
    <p:bg>
      <p:bgPr>
        <a:solidFill>
          <a:schemeClr val="lt1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54"/>
          <p:cNvSpPr txBox="1"/>
          <p:nvPr>
            <p:ph type="title"/>
          </p:nvPr>
        </p:nvSpPr>
        <p:spPr>
          <a:xfrm>
            <a:off x="956273" y="3469550"/>
            <a:ext cx="3483000" cy="1114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5" name="Google Shape;85;p54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cxnSp>
        <p:nvCxnSpPr>
          <p:cNvPr id="86" name="Google Shape;86;p54"/>
          <p:cNvCxnSpPr/>
          <p:nvPr/>
        </p:nvCxnSpPr>
        <p:spPr>
          <a:xfrm>
            <a:off x="1068750" y="4619750"/>
            <a:ext cx="676200" cy="0"/>
          </a:xfrm>
          <a:prstGeom prst="straightConnector1">
            <a:avLst/>
          </a:prstGeom>
          <a:noFill/>
          <a:ln cap="flat" cmpd="sng" w="76200">
            <a:solidFill>
              <a:srgbClr val="043170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design 1">
  <p:cSld name="TITLE_AND_BODY_2">
    <p:bg>
      <p:bgPr>
        <a:solidFill>
          <a:schemeClr val="lt1"/>
        </a:solid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55"/>
          <p:cNvSpPr/>
          <p:nvPr/>
        </p:nvSpPr>
        <p:spPr>
          <a:xfrm>
            <a:off x="406950" y="352200"/>
            <a:ext cx="8330100" cy="4311000"/>
          </a:xfrm>
          <a:prstGeom prst="rect">
            <a:avLst/>
          </a:prstGeom>
          <a:noFill/>
          <a:ln cap="flat" cmpd="sng" w="38100">
            <a:solidFill>
              <a:srgbClr val="04317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55"/>
          <p:cNvSpPr txBox="1"/>
          <p:nvPr>
            <p:ph type="title"/>
          </p:nvPr>
        </p:nvSpPr>
        <p:spPr>
          <a:xfrm>
            <a:off x="0" y="216225"/>
            <a:ext cx="9144000" cy="91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9pPr>
          </a:lstStyle>
          <a:p/>
        </p:txBody>
      </p:sp>
      <p:sp>
        <p:nvSpPr>
          <p:cNvPr id="90" name="Google Shape;90;p55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cxnSp>
        <p:nvCxnSpPr>
          <p:cNvPr id="91" name="Google Shape;91;p55"/>
          <p:cNvCxnSpPr/>
          <p:nvPr/>
        </p:nvCxnSpPr>
        <p:spPr>
          <a:xfrm>
            <a:off x="4233900" y="1223600"/>
            <a:ext cx="676200" cy="0"/>
          </a:xfrm>
          <a:prstGeom prst="straightConnector1">
            <a:avLst/>
          </a:prstGeom>
          <a:noFill/>
          <a:ln cap="flat" cmpd="sng" w="76200">
            <a:solidFill>
              <a:srgbClr val="043170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ubtitle">
  <p:cSld name="TITLE_AND_BODY_1">
    <p:bg>
      <p:bgPr>
        <a:solidFill>
          <a:schemeClr val="lt1"/>
        </a:solid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56"/>
          <p:cNvSpPr txBox="1"/>
          <p:nvPr>
            <p:ph type="title"/>
          </p:nvPr>
        </p:nvSpPr>
        <p:spPr>
          <a:xfrm>
            <a:off x="4598900" y="773100"/>
            <a:ext cx="3888000" cy="120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94" name="Google Shape;94;p56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95" name="Google Shape;95;p56"/>
          <p:cNvSpPr/>
          <p:nvPr/>
        </p:nvSpPr>
        <p:spPr>
          <a:xfrm>
            <a:off x="0" y="0"/>
            <a:ext cx="4259700" cy="5143500"/>
          </a:xfrm>
          <a:prstGeom prst="snip2DiagRect">
            <a:avLst>
              <a:gd fmla="val 0" name="adj1"/>
              <a:gd fmla="val 50000" name="adj2"/>
            </a:avLst>
          </a:prstGeom>
          <a:solidFill>
            <a:srgbClr val="04317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56"/>
          <p:cNvSpPr txBox="1"/>
          <p:nvPr>
            <p:ph idx="1" type="subTitle"/>
          </p:nvPr>
        </p:nvSpPr>
        <p:spPr>
          <a:xfrm>
            <a:off x="4675100" y="2968204"/>
            <a:ext cx="2920800" cy="5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cxnSp>
        <p:nvCxnSpPr>
          <p:cNvPr id="97" name="Google Shape;97;p56"/>
          <p:cNvCxnSpPr/>
          <p:nvPr/>
        </p:nvCxnSpPr>
        <p:spPr>
          <a:xfrm>
            <a:off x="4778200" y="2780625"/>
            <a:ext cx="676200" cy="0"/>
          </a:xfrm>
          <a:prstGeom prst="straightConnector1">
            <a:avLst/>
          </a:prstGeom>
          <a:noFill/>
          <a:ln cap="flat" cmpd="sng" w="76200">
            <a:solidFill>
              <a:srgbClr val="043170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2 columns slide 1">
  <p:cSld name="TITLE_AND_TWO_COLUMNS_2">
    <p:bg>
      <p:bgPr>
        <a:solidFill>
          <a:schemeClr val="lt1"/>
        </a:solid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57"/>
          <p:cNvSpPr/>
          <p:nvPr/>
        </p:nvSpPr>
        <p:spPr>
          <a:xfrm>
            <a:off x="406950" y="352200"/>
            <a:ext cx="8330100" cy="4311000"/>
          </a:xfrm>
          <a:prstGeom prst="rect">
            <a:avLst/>
          </a:prstGeom>
          <a:noFill/>
          <a:ln cap="flat" cmpd="sng" w="38100">
            <a:solidFill>
              <a:srgbClr val="04317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0" name="Google Shape;100;p57"/>
          <p:cNvCxnSpPr/>
          <p:nvPr/>
        </p:nvCxnSpPr>
        <p:spPr>
          <a:xfrm>
            <a:off x="4550550" y="1941425"/>
            <a:ext cx="0" cy="1927500"/>
          </a:xfrm>
          <a:prstGeom prst="straightConnector1">
            <a:avLst/>
          </a:prstGeom>
          <a:noFill/>
          <a:ln cap="flat" cmpd="sng" w="38100">
            <a:solidFill>
              <a:srgbClr val="04317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1" name="Google Shape;101;p57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02" name="Google Shape;102;p57"/>
          <p:cNvSpPr txBox="1"/>
          <p:nvPr>
            <p:ph type="ctrTitle"/>
          </p:nvPr>
        </p:nvSpPr>
        <p:spPr>
          <a:xfrm>
            <a:off x="1113228" y="2151075"/>
            <a:ext cx="31695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3" name="Google Shape;103;p57"/>
          <p:cNvSpPr txBox="1"/>
          <p:nvPr>
            <p:ph idx="1" type="subTitle"/>
          </p:nvPr>
        </p:nvSpPr>
        <p:spPr>
          <a:xfrm>
            <a:off x="1147278" y="2756525"/>
            <a:ext cx="3101400" cy="11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04" name="Google Shape;104;p57"/>
          <p:cNvSpPr txBox="1"/>
          <p:nvPr>
            <p:ph idx="2" type="ctrTitle"/>
          </p:nvPr>
        </p:nvSpPr>
        <p:spPr>
          <a:xfrm>
            <a:off x="4818378" y="2151075"/>
            <a:ext cx="31695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5" name="Google Shape;105;p57"/>
          <p:cNvSpPr txBox="1"/>
          <p:nvPr>
            <p:ph idx="3" type="subTitle"/>
          </p:nvPr>
        </p:nvSpPr>
        <p:spPr>
          <a:xfrm>
            <a:off x="4852428" y="2756525"/>
            <a:ext cx="3101400" cy="11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06" name="Google Shape;106;p57"/>
          <p:cNvSpPr txBox="1"/>
          <p:nvPr>
            <p:ph idx="4" type="title"/>
          </p:nvPr>
        </p:nvSpPr>
        <p:spPr>
          <a:xfrm>
            <a:off x="-11850" y="927075"/>
            <a:ext cx="91440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3 columns slide">
  <p:cSld name="TITLE_AND_TWO_COLUMNS_1">
    <p:bg>
      <p:bgPr>
        <a:solidFill>
          <a:schemeClr val="lt1"/>
        </a:solid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58"/>
          <p:cNvSpPr/>
          <p:nvPr/>
        </p:nvSpPr>
        <p:spPr>
          <a:xfrm>
            <a:off x="406950" y="352200"/>
            <a:ext cx="8330100" cy="4311000"/>
          </a:xfrm>
          <a:prstGeom prst="rect">
            <a:avLst/>
          </a:prstGeom>
          <a:noFill/>
          <a:ln cap="flat" cmpd="sng" w="38100">
            <a:solidFill>
              <a:srgbClr val="04317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58"/>
          <p:cNvSpPr txBox="1"/>
          <p:nvPr>
            <p:ph type="title"/>
          </p:nvPr>
        </p:nvSpPr>
        <p:spPr>
          <a:xfrm>
            <a:off x="-11850" y="927075"/>
            <a:ext cx="91440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110" name="Google Shape;110;p58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11" name="Google Shape;111;p58"/>
          <p:cNvSpPr txBox="1"/>
          <p:nvPr>
            <p:ph idx="2" type="ctrTitle"/>
          </p:nvPr>
        </p:nvSpPr>
        <p:spPr>
          <a:xfrm>
            <a:off x="1105351" y="2062425"/>
            <a:ext cx="21135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2" name="Google Shape;112;p58"/>
          <p:cNvSpPr txBox="1"/>
          <p:nvPr>
            <p:ph idx="1" type="subTitle"/>
          </p:nvPr>
        </p:nvSpPr>
        <p:spPr>
          <a:xfrm>
            <a:off x="1105354" y="2667875"/>
            <a:ext cx="2113500" cy="11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13" name="Google Shape;113;p58"/>
          <p:cNvSpPr txBox="1"/>
          <p:nvPr>
            <p:ph idx="3" type="ctrTitle"/>
          </p:nvPr>
        </p:nvSpPr>
        <p:spPr>
          <a:xfrm>
            <a:off x="3515251" y="2062425"/>
            <a:ext cx="21135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4" name="Google Shape;114;p58"/>
          <p:cNvSpPr txBox="1"/>
          <p:nvPr>
            <p:ph idx="4" type="subTitle"/>
          </p:nvPr>
        </p:nvSpPr>
        <p:spPr>
          <a:xfrm>
            <a:off x="3515254" y="2667875"/>
            <a:ext cx="2113500" cy="11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15" name="Google Shape;115;p58"/>
          <p:cNvSpPr txBox="1"/>
          <p:nvPr>
            <p:ph idx="5" type="ctrTitle"/>
          </p:nvPr>
        </p:nvSpPr>
        <p:spPr>
          <a:xfrm>
            <a:off x="5925151" y="2062425"/>
            <a:ext cx="21135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6" name="Google Shape;116;p58"/>
          <p:cNvSpPr txBox="1"/>
          <p:nvPr>
            <p:ph idx="6" type="subTitle"/>
          </p:nvPr>
        </p:nvSpPr>
        <p:spPr>
          <a:xfrm>
            <a:off x="5925154" y="2667875"/>
            <a:ext cx="2113500" cy="11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cxnSp>
        <p:nvCxnSpPr>
          <p:cNvPr id="117" name="Google Shape;117;p58"/>
          <p:cNvCxnSpPr/>
          <p:nvPr/>
        </p:nvCxnSpPr>
        <p:spPr>
          <a:xfrm>
            <a:off x="3406450" y="1926825"/>
            <a:ext cx="0" cy="1941300"/>
          </a:xfrm>
          <a:prstGeom prst="straightConnector1">
            <a:avLst/>
          </a:prstGeom>
          <a:noFill/>
          <a:ln cap="flat" cmpd="sng" w="38100">
            <a:solidFill>
              <a:srgbClr val="04317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8" name="Google Shape;118;p58"/>
          <p:cNvCxnSpPr/>
          <p:nvPr/>
        </p:nvCxnSpPr>
        <p:spPr>
          <a:xfrm>
            <a:off x="5737375" y="1926825"/>
            <a:ext cx="0" cy="1941300"/>
          </a:xfrm>
          <a:prstGeom prst="straightConnector1">
            <a:avLst/>
          </a:prstGeom>
          <a:noFill/>
          <a:ln cap="flat" cmpd="sng" w="38100">
            <a:solidFill>
              <a:srgbClr val="043170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6 columns slide">
  <p:cSld name="TITLE_AND_TWO_COLUMNS_1_1">
    <p:bg>
      <p:bgPr>
        <a:solidFill>
          <a:schemeClr val="lt1"/>
        </a:soli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59"/>
          <p:cNvSpPr/>
          <p:nvPr/>
        </p:nvSpPr>
        <p:spPr>
          <a:xfrm>
            <a:off x="406950" y="352200"/>
            <a:ext cx="8330100" cy="4311000"/>
          </a:xfrm>
          <a:prstGeom prst="rect">
            <a:avLst/>
          </a:prstGeom>
          <a:noFill/>
          <a:ln cap="flat" cmpd="sng" w="38100">
            <a:solidFill>
              <a:srgbClr val="04317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59"/>
          <p:cNvSpPr txBox="1"/>
          <p:nvPr>
            <p:ph type="ctrTitle"/>
          </p:nvPr>
        </p:nvSpPr>
        <p:spPr>
          <a:xfrm>
            <a:off x="1105351" y="2765600"/>
            <a:ext cx="21135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2" name="Google Shape;122;p59"/>
          <p:cNvSpPr txBox="1"/>
          <p:nvPr>
            <p:ph idx="1" type="subTitle"/>
          </p:nvPr>
        </p:nvSpPr>
        <p:spPr>
          <a:xfrm>
            <a:off x="980600" y="3371050"/>
            <a:ext cx="23631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23" name="Google Shape;123;p59"/>
          <p:cNvSpPr txBox="1"/>
          <p:nvPr>
            <p:ph idx="2" type="ctrTitle"/>
          </p:nvPr>
        </p:nvSpPr>
        <p:spPr>
          <a:xfrm>
            <a:off x="3484651" y="2765600"/>
            <a:ext cx="21135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4" name="Google Shape;124;p59"/>
          <p:cNvSpPr txBox="1"/>
          <p:nvPr>
            <p:ph idx="3" type="subTitle"/>
          </p:nvPr>
        </p:nvSpPr>
        <p:spPr>
          <a:xfrm>
            <a:off x="3419975" y="3371050"/>
            <a:ext cx="22428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25" name="Google Shape;125;p59"/>
          <p:cNvSpPr txBox="1"/>
          <p:nvPr>
            <p:ph idx="4" type="ctrTitle"/>
          </p:nvPr>
        </p:nvSpPr>
        <p:spPr>
          <a:xfrm>
            <a:off x="5880251" y="2765600"/>
            <a:ext cx="21135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6" name="Google Shape;126;p59"/>
          <p:cNvSpPr txBox="1"/>
          <p:nvPr>
            <p:ph idx="5" type="subTitle"/>
          </p:nvPr>
        </p:nvSpPr>
        <p:spPr>
          <a:xfrm>
            <a:off x="5880250" y="3371050"/>
            <a:ext cx="21135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27" name="Google Shape;127;p59"/>
          <p:cNvSpPr txBox="1"/>
          <p:nvPr>
            <p:ph idx="6" type="title"/>
          </p:nvPr>
        </p:nvSpPr>
        <p:spPr>
          <a:xfrm>
            <a:off x="773850" y="638075"/>
            <a:ext cx="76725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128" name="Google Shape;128;p59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cxnSp>
        <p:nvCxnSpPr>
          <p:cNvPr id="129" name="Google Shape;129;p59"/>
          <p:cNvCxnSpPr/>
          <p:nvPr/>
        </p:nvCxnSpPr>
        <p:spPr>
          <a:xfrm>
            <a:off x="3343596" y="1602675"/>
            <a:ext cx="0" cy="2459700"/>
          </a:xfrm>
          <a:prstGeom prst="straightConnector1">
            <a:avLst/>
          </a:prstGeom>
          <a:noFill/>
          <a:ln cap="flat" cmpd="sng" w="38100">
            <a:solidFill>
              <a:srgbClr val="04317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0" name="Google Shape;130;p59"/>
          <p:cNvCxnSpPr/>
          <p:nvPr/>
        </p:nvCxnSpPr>
        <p:spPr>
          <a:xfrm>
            <a:off x="5739196" y="1602675"/>
            <a:ext cx="0" cy="2459700"/>
          </a:xfrm>
          <a:prstGeom prst="straightConnector1">
            <a:avLst/>
          </a:prstGeom>
          <a:noFill/>
          <a:ln cap="flat" cmpd="sng" w="38100">
            <a:solidFill>
              <a:srgbClr val="04317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1" name="Google Shape;131;p59"/>
          <p:cNvCxnSpPr/>
          <p:nvPr/>
        </p:nvCxnSpPr>
        <p:spPr>
          <a:xfrm>
            <a:off x="4233900" y="1120475"/>
            <a:ext cx="676200" cy="0"/>
          </a:xfrm>
          <a:prstGeom prst="straightConnector1">
            <a:avLst/>
          </a:prstGeom>
          <a:noFill/>
          <a:ln cap="flat" cmpd="sng" w="76200">
            <a:solidFill>
              <a:srgbClr val="04317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2" name="Google Shape;132;p59"/>
          <p:cNvCxnSpPr/>
          <p:nvPr/>
        </p:nvCxnSpPr>
        <p:spPr>
          <a:xfrm>
            <a:off x="1050450" y="2918000"/>
            <a:ext cx="7043100" cy="0"/>
          </a:xfrm>
          <a:prstGeom prst="straightConnector1">
            <a:avLst/>
          </a:prstGeom>
          <a:noFill/>
          <a:ln cap="flat" cmpd="sng" w="38100">
            <a:solidFill>
              <a:srgbClr val="04317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3" name="Google Shape;133;p59"/>
          <p:cNvSpPr txBox="1"/>
          <p:nvPr>
            <p:ph idx="7" type="ctrTitle"/>
          </p:nvPr>
        </p:nvSpPr>
        <p:spPr>
          <a:xfrm>
            <a:off x="1105351" y="1436375"/>
            <a:ext cx="21135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" name="Google Shape;134;p59"/>
          <p:cNvSpPr txBox="1"/>
          <p:nvPr>
            <p:ph idx="8" type="subTitle"/>
          </p:nvPr>
        </p:nvSpPr>
        <p:spPr>
          <a:xfrm>
            <a:off x="1073150" y="2041825"/>
            <a:ext cx="21780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35" name="Google Shape;135;p59"/>
          <p:cNvSpPr txBox="1"/>
          <p:nvPr>
            <p:ph idx="9" type="ctrTitle"/>
          </p:nvPr>
        </p:nvSpPr>
        <p:spPr>
          <a:xfrm>
            <a:off x="3484651" y="1436375"/>
            <a:ext cx="21135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6" name="Google Shape;136;p59"/>
          <p:cNvSpPr txBox="1"/>
          <p:nvPr>
            <p:ph idx="13" type="subTitle"/>
          </p:nvPr>
        </p:nvSpPr>
        <p:spPr>
          <a:xfrm>
            <a:off x="3452400" y="2041825"/>
            <a:ext cx="21780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37" name="Google Shape;137;p59"/>
          <p:cNvSpPr txBox="1"/>
          <p:nvPr>
            <p:ph idx="14" type="ctrTitle"/>
          </p:nvPr>
        </p:nvSpPr>
        <p:spPr>
          <a:xfrm>
            <a:off x="5880251" y="1436375"/>
            <a:ext cx="21135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8" name="Google Shape;138;p59"/>
          <p:cNvSpPr txBox="1"/>
          <p:nvPr>
            <p:ph idx="15" type="subTitle"/>
          </p:nvPr>
        </p:nvSpPr>
        <p:spPr>
          <a:xfrm>
            <a:off x="5831650" y="2041825"/>
            <a:ext cx="22107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 &amp; some text slide 2">
  <p:cSld name="BIG_NUMBER_2">
    <p:bg>
      <p:bgPr>
        <a:solidFill>
          <a:schemeClr val="lt1"/>
        </a:soli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60"/>
          <p:cNvSpPr/>
          <p:nvPr/>
        </p:nvSpPr>
        <p:spPr>
          <a:xfrm>
            <a:off x="406950" y="352200"/>
            <a:ext cx="8330100" cy="4311000"/>
          </a:xfrm>
          <a:prstGeom prst="rect">
            <a:avLst/>
          </a:prstGeom>
          <a:solidFill>
            <a:srgbClr val="04317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60"/>
          <p:cNvSpPr txBox="1"/>
          <p:nvPr>
            <p:ph type="title"/>
          </p:nvPr>
        </p:nvSpPr>
        <p:spPr>
          <a:xfrm>
            <a:off x="742950" y="1238100"/>
            <a:ext cx="77295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b="1" sz="12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2" name="Google Shape;142;p60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43" name="Google Shape;143;p60"/>
          <p:cNvSpPr txBox="1"/>
          <p:nvPr>
            <p:ph idx="1" type="subTitle"/>
          </p:nvPr>
        </p:nvSpPr>
        <p:spPr>
          <a:xfrm>
            <a:off x="2433300" y="3015325"/>
            <a:ext cx="42774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&amp; some text slide 1">
  <p:cSld name="BIG_NUMBER_1">
    <p:bg>
      <p:bgPr>
        <a:solidFill>
          <a:schemeClr val="lt1"/>
        </a:solid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61"/>
          <p:cNvSpPr/>
          <p:nvPr/>
        </p:nvSpPr>
        <p:spPr>
          <a:xfrm>
            <a:off x="406950" y="352200"/>
            <a:ext cx="8330100" cy="4311000"/>
          </a:xfrm>
          <a:prstGeom prst="rect">
            <a:avLst/>
          </a:prstGeom>
          <a:solidFill>
            <a:srgbClr val="04317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61"/>
          <p:cNvSpPr txBox="1"/>
          <p:nvPr>
            <p:ph type="title"/>
          </p:nvPr>
        </p:nvSpPr>
        <p:spPr>
          <a:xfrm>
            <a:off x="742950" y="832600"/>
            <a:ext cx="7729500" cy="88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7" name="Google Shape;147;p61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48" name="Google Shape;148;p61"/>
          <p:cNvSpPr txBox="1"/>
          <p:nvPr>
            <p:ph idx="1" type="subTitle"/>
          </p:nvPr>
        </p:nvSpPr>
        <p:spPr>
          <a:xfrm>
            <a:off x="1667075" y="1469500"/>
            <a:ext cx="58098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9" name="Google Shape;149;p61"/>
          <p:cNvSpPr txBox="1"/>
          <p:nvPr>
            <p:ph idx="2" type="title"/>
          </p:nvPr>
        </p:nvSpPr>
        <p:spPr>
          <a:xfrm>
            <a:off x="742950" y="1956000"/>
            <a:ext cx="7729500" cy="88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0" name="Google Shape;150;p61"/>
          <p:cNvSpPr txBox="1"/>
          <p:nvPr>
            <p:ph idx="3" type="subTitle"/>
          </p:nvPr>
        </p:nvSpPr>
        <p:spPr>
          <a:xfrm>
            <a:off x="1667075" y="2592900"/>
            <a:ext cx="58098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1" name="Google Shape;151;p61"/>
          <p:cNvSpPr txBox="1"/>
          <p:nvPr>
            <p:ph idx="4" type="title"/>
          </p:nvPr>
        </p:nvSpPr>
        <p:spPr>
          <a:xfrm>
            <a:off x="742950" y="3079400"/>
            <a:ext cx="7729500" cy="88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2" name="Google Shape;152;p61"/>
          <p:cNvSpPr txBox="1"/>
          <p:nvPr>
            <p:ph idx="5" type="subTitle"/>
          </p:nvPr>
        </p:nvSpPr>
        <p:spPr>
          <a:xfrm>
            <a:off x="1667075" y="3716300"/>
            <a:ext cx="58098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hite frame">
  <p:cSld name="BLANK_1_1">
    <p:bg>
      <p:bgPr>
        <a:solidFill>
          <a:schemeClr val="lt1"/>
        </a:solidFill>
      </p:bgPr>
    </p:bg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62"/>
          <p:cNvSpPr/>
          <p:nvPr/>
        </p:nvSpPr>
        <p:spPr>
          <a:xfrm>
            <a:off x="406950" y="416250"/>
            <a:ext cx="8330100" cy="4311000"/>
          </a:xfrm>
          <a:prstGeom prst="rect">
            <a:avLst/>
          </a:prstGeom>
          <a:solidFill>
            <a:srgbClr val="04317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subtitles and descriptions">
  <p:cSld name="CUSTOM_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g2f105e33cad_0_146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"/>
              <a:buNone/>
              <a:defRPr>
                <a:solidFill>
                  <a:srgbClr val="FFFFFF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"/>
              <a:buNone/>
              <a:defRPr b="1">
                <a:latin typeface="Figtree"/>
                <a:ea typeface="Figtree"/>
                <a:cs typeface="Figtree"/>
                <a:sym typeface="Figtre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"/>
              <a:buNone/>
              <a:defRPr b="1">
                <a:latin typeface="Figtree"/>
                <a:ea typeface="Figtree"/>
                <a:cs typeface="Figtree"/>
                <a:sym typeface="Figtre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"/>
              <a:buNone/>
              <a:defRPr b="1">
                <a:latin typeface="Figtree"/>
                <a:ea typeface="Figtree"/>
                <a:cs typeface="Figtree"/>
                <a:sym typeface="Figtre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"/>
              <a:buNone/>
              <a:defRPr b="1">
                <a:latin typeface="Figtree"/>
                <a:ea typeface="Figtree"/>
                <a:cs typeface="Figtree"/>
                <a:sym typeface="Figtre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"/>
              <a:buNone/>
              <a:defRPr b="1">
                <a:latin typeface="Figtree"/>
                <a:ea typeface="Figtree"/>
                <a:cs typeface="Figtree"/>
                <a:sym typeface="Figtre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"/>
              <a:buNone/>
              <a:defRPr b="1">
                <a:latin typeface="Figtree"/>
                <a:ea typeface="Figtree"/>
                <a:cs typeface="Figtree"/>
                <a:sym typeface="Figtre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"/>
              <a:buNone/>
              <a:defRPr b="1">
                <a:latin typeface="Figtree"/>
                <a:ea typeface="Figtree"/>
                <a:cs typeface="Figtree"/>
                <a:sym typeface="Figtre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"/>
              <a:buNone/>
              <a:defRPr b="1">
                <a:latin typeface="Figtree"/>
                <a:ea typeface="Figtree"/>
                <a:cs typeface="Figtree"/>
                <a:sym typeface="Figtree"/>
              </a:defRPr>
            </a:lvl9pPr>
          </a:lstStyle>
          <a:p/>
        </p:txBody>
      </p:sp>
      <p:sp>
        <p:nvSpPr>
          <p:cNvPr id="15" name="Google Shape;15;g2f105e33cad_0_1464"/>
          <p:cNvSpPr txBox="1"/>
          <p:nvPr>
            <p:ph idx="1" type="subTitle"/>
          </p:nvPr>
        </p:nvSpPr>
        <p:spPr>
          <a:xfrm>
            <a:off x="656250" y="2233331"/>
            <a:ext cx="2421300" cy="6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lbert Sans"/>
              <a:buNone/>
              <a:defRPr sz="1400">
                <a:solidFill>
                  <a:srgbClr val="FFFFFF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6" name="Google Shape;16;g2f105e33cad_0_1464"/>
          <p:cNvSpPr txBox="1"/>
          <p:nvPr>
            <p:ph idx="2" type="subTitle"/>
          </p:nvPr>
        </p:nvSpPr>
        <p:spPr>
          <a:xfrm>
            <a:off x="656250" y="1898831"/>
            <a:ext cx="2421300" cy="4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gtree"/>
              <a:buNone/>
              <a:defRPr b="1" sz="1900">
                <a:solidFill>
                  <a:srgbClr val="FFFFFF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gtree"/>
              <a:buNone/>
              <a:defRPr b="1" sz="2800">
                <a:latin typeface="Figtree"/>
                <a:ea typeface="Figtree"/>
                <a:cs typeface="Figtree"/>
                <a:sym typeface="Figtre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gtree"/>
              <a:buNone/>
              <a:defRPr b="1" sz="2800">
                <a:latin typeface="Figtree"/>
                <a:ea typeface="Figtree"/>
                <a:cs typeface="Figtree"/>
                <a:sym typeface="Figtre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gtree"/>
              <a:buNone/>
              <a:defRPr b="1" sz="2800">
                <a:latin typeface="Figtree"/>
                <a:ea typeface="Figtree"/>
                <a:cs typeface="Figtree"/>
                <a:sym typeface="Figtre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gtree"/>
              <a:buNone/>
              <a:defRPr b="1" sz="2800">
                <a:latin typeface="Figtree"/>
                <a:ea typeface="Figtree"/>
                <a:cs typeface="Figtree"/>
                <a:sym typeface="Figtre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gtree"/>
              <a:buNone/>
              <a:defRPr b="1" sz="2800">
                <a:latin typeface="Figtree"/>
                <a:ea typeface="Figtree"/>
                <a:cs typeface="Figtree"/>
                <a:sym typeface="Figtre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gtree"/>
              <a:buNone/>
              <a:defRPr b="1" sz="2800">
                <a:latin typeface="Figtree"/>
                <a:ea typeface="Figtree"/>
                <a:cs typeface="Figtree"/>
                <a:sym typeface="Figtre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gtree"/>
              <a:buNone/>
              <a:defRPr b="1" sz="2800">
                <a:latin typeface="Figtree"/>
                <a:ea typeface="Figtree"/>
                <a:cs typeface="Figtree"/>
                <a:sym typeface="Figtre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gtree"/>
              <a:buNone/>
              <a:defRPr b="1" sz="2800">
                <a:latin typeface="Figtree"/>
                <a:ea typeface="Figtree"/>
                <a:cs typeface="Figtree"/>
                <a:sym typeface="Figtree"/>
              </a:defRPr>
            </a:lvl9pPr>
          </a:lstStyle>
          <a:p/>
        </p:txBody>
      </p:sp>
      <p:sp>
        <p:nvSpPr>
          <p:cNvPr id="17" name="Google Shape;17;g2f105e33cad_0_1464"/>
          <p:cNvSpPr txBox="1"/>
          <p:nvPr>
            <p:ph idx="3" type="subTitle"/>
          </p:nvPr>
        </p:nvSpPr>
        <p:spPr>
          <a:xfrm>
            <a:off x="3361350" y="2233331"/>
            <a:ext cx="2421300" cy="6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lbert Sans Light"/>
              <a:buNone/>
              <a:defRPr sz="1400">
                <a:solidFill>
                  <a:srgbClr val="FFFFFF"/>
                </a:solidFill>
                <a:latin typeface="Albert Sans Light"/>
                <a:ea typeface="Albert Sans Light"/>
                <a:cs typeface="Albert Sans Light"/>
                <a:sym typeface="Albert Sans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lbert Sans Light"/>
              <a:buNone/>
              <a:defRPr sz="2800">
                <a:latin typeface="Albert Sans Light"/>
                <a:ea typeface="Albert Sans Light"/>
                <a:cs typeface="Albert Sans Light"/>
                <a:sym typeface="Albert Sans Ligh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lbert Sans Light"/>
              <a:buNone/>
              <a:defRPr sz="2800">
                <a:latin typeface="Albert Sans Light"/>
                <a:ea typeface="Albert Sans Light"/>
                <a:cs typeface="Albert Sans Light"/>
                <a:sym typeface="Albert Sans Ligh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lbert Sans Light"/>
              <a:buNone/>
              <a:defRPr sz="2800">
                <a:latin typeface="Albert Sans Light"/>
                <a:ea typeface="Albert Sans Light"/>
                <a:cs typeface="Albert Sans Light"/>
                <a:sym typeface="Albert Sans Ligh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lbert Sans Light"/>
              <a:buNone/>
              <a:defRPr sz="2800">
                <a:latin typeface="Albert Sans Light"/>
                <a:ea typeface="Albert Sans Light"/>
                <a:cs typeface="Albert Sans Light"/>
                <a:sym typeface="Albert Sans Ligh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lbert Sans Light"/>
              <a:buNone/>
              <a:defRPr sz="2800">
                <a:latin typeface="Albert Sans Light"/>
                <a:ea typeface="Albert Sans Light"/>
                <a:cs typeface="Albert Sans Light"/>
                <a:sym typeface="Albert Sans Ligh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lbert Sans Light"/>
              <a:buNone/>
              <a:defRPr sz="2800">
                <a:latin typeface="Albert Sans Light"/>
                <a:ea typeface="Albert Sans Light"/>
                <a:cs typeface="Albert Sans Light"/>
                <a:sym typeface="Albert Sans Ligh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lbert Sans Light"/>
              <a:buNone/>
              <a:defRPr sz="2800">
                <a:latin typeface="Albert Sans Light"/>
                <a:ea typeface="Albert Sans Light"/>
                <a:cs typeface="Albert Sans Light"/>
                <a:sym typeface="Albert Sans Ligh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lbert Sans Light"/>
              <a:buNone/>
              <a:defRPr sz="2800">
                <a:latin typeface="Albert Sans Light"/>
                <a:ea typeface="Albert Sans Light"/>
                <a:cs typeface="Albert Sans Light"/>
                <a:sym typeface="Albert Sans Light"/>
              </a:defRPr>
            </a:lvl9pPr>
          </a:lstStyle>
          <a:p/>
        </p:txBody>
      </p:sp>
      <p:sp>
        <p:nvSpPr>
          <p:cNvPr id="18" name="Google Shape;18;g2f105e33cad_0_1464"/>
          <p:cNvSpPr txBox="1"/>
          <p:nvPr>
            <p:ph idx="4" type="subTitle"/>
          </p:nvPr>
        </p:nvSpPr>
        <p:spPr>
          <a:xfrm>
            <a:off x="3361350" y="1898831"/>
            <a:ext cx="2421300" cy="4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gtree"/>
              <a:buNone/>
              <a:defRPr b="1" sz="1900">
                <a:solidFill>
                  <a:srgbClr val="FFFFFF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gtree"/>
              <a:buNone/>
              <a:defRPr b="1" sz="2800">
                <a:latin typeface="Figtree"/>
                <a:ea typeface="Figtree"/>
                <a:cs typeface="Figtree"/>
                <a:sym typeface="Figtre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gtree"/>
              <a:buNone/>
              <a:defRPr b="1" sz="2800">
                <a:latin typeface="Figtree"/>
                <a:ea typeface="Figtree"/>
                <a:cs typeface="Figtree"/>
                <a:sym typeface="Figtre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gtree"/>
              <a:buNone/>
              <a:defRPr b="1" sz="2800">
                <a:latin typeface="Figtree"/>
                <a:ea typeface="Figtree"/>
                <a:cs typeface="Figtree"/>
                <a:sym typeface="Figtre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gtree"/>
              <a:buNone/>
              <a:defRPr b="1" sz="2800">
                <a:latin typeface="Figtree"/>
                <a:ea typeface="Figtree"/>
                <a:cs typeface="Figtree"/>
                <a:sym typeface="Figtre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gtree"/>
              <a:buNone/>
              <a:defRPr b="1" sz="2800">
                <a:latin typeface="Figtree"/>
                <a:ea typeface="Figtree"/>
                <a:cs typeface="Figtree"/>
                <a:sym typeface="Figtre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gtree"/>
              <a:buNone/>
              <a:defRPr b="1" sz="2800">
                <a:latin typeface="Figtree"/>
                <a:ea typeface="Figtree"/>
                <a:cs typeface="Figtree"/>
                <a:sym typeface="Figtre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gtree"/>
              <a:buNone/>
              <a:defRPr b="1" sz="2800">
                <a:latin typeface="Figtree"/>
                <a:ea typeface="Figtree"/>
                <a:cs typeface="Figtree"/>
                <a:sym typeface="Figtre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gtree"/>
              <a:buNone/>
              <a:defRPr b="1" sz="2800">
                <a:latin typeface="Figtree"/>
                <a:ea typeface="Figtree"/>
                <a:cs typeface="Figtree"/>
                <a:sym typeface="Figtree"/>
              </a:defRPr>
            </a:lvl9pPr>
          </a:lstStyle>
          <a:p/>
        </p:txBody>
      </p:sp>
      <p:sp>
        <p:nvSpPr>
          <p:cNvPr id="19" name="Google Shape;19;g2f105e33cad_0_1464"/>
          <p:cNvSpPr txBox="1"/>
          <p:nvPr>
            <p:ph idx="5" type="subTitle"/>
          </p:nvPr>
        </p:nvSpPr>
        <p:spPr>
          <a:xfrm>
            <a:off x="6066450" y="2233331"/>
            <a:ext cx="2421300" cy="6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lbert Sans Light"/>
              <a:buNone/>
              <a:defRPr sz="1400">
                <a:solidFill>
                  <a:srgbClr val="FFFFFF"/>
                </a:solidFill>
                <a:latin typeface="Albert Sans Light"/>
                <a:ea typeface="Albert Sans Light"/>
                <a:cs typeface="Albert Sans Light"/>
                <a:sym typeface="Albert Sans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lbert Sans Light"/>
              <a:buNone/>
              <a:defRPr sz="2800">
                <a:latin typeface="Albert Sans Light"/>
                <a:ea typeface="Albert Sans Light"/>
                <a:cs typeface="Albert Sans Light"/>
                <a:sym typeface="Albert Sans Ligh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lbert Sans Light"/>
              <a:buNone/>
              <a:defRPr sz="2800">
                <a:latin typeface="Albert Sans Light"/>
                <a:ea typeface="Albert Sans Light"/>
                <a:cs typeface="Albert Sans Light"/>
                <a:sym typeface="Albert Sans Ligh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lbert Sans Light"/>
              <a:buNone/>
              <a:defRPr sz="2800">
                <a:latin typeface="Albert Sans Light"/>
                <a:ea typeface="Albert Sans Light"/>
                <a:cs typeface="Albert Sans Light"/>
                <a:sym typeface="Albert Sans Ligh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lbert Sans Light"/>
              <a:buNone/>
              <a:defRPr sz="2800">
                <a:latin typeface="Albert Sans Light"/>
                <a:ea typeface="Albert Sans Light"/>
                <a:cs typeface="Albert Sans Light"/>
                <a:sym typeface="Albert Sans Ligh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lbert Sans Light"/>
              <a:buNone/>
              <a:defRPr sz="2800">
                <a:latin typeface="Albert Sans Light"/>
                <a:ea typeface="Albert Sans Light"/>
                <a:cs typeface="Albert Sans Light"/>
                <a:sym typeface="Albert Sans Ligh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lbert Sans Light"/>
              <a:buNone/>
              <a:defRPr sz="2800">
                <a:latin typeface="Albert Sans Light"/>
                <a:ea typeface="Albert Sans Light"/>
                <a:cs typeface="Albert Sans Light"/>
                <a:sym typeface="Albert Sans Ligh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lbert Sans Light"/>
              <a:buNone/>
              <a:defRPr sz="2800">
                <a:latin typeface="Albert Sans Light"/>
                <a:ea typeface="Albert Sans Light"/>
                <a:cs typeface="Albert Sans Light"/>
                <a:sym typeface="Albert Sans Ligh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lbert Sans Light"/>
              <a:buNone/>
              <a:defRPr sz="2800">
                <a:latin typeface="Albert Sans Light"/>
                <a:ea typeface="Albert Sans Light"/>
                <a:cs typeface="Albert Sans Light"/>
                <a:sym typeface="Albert Sans Light"/>
              </a:defRPr>
            </a:lvl9pPr>
          </a:lstStyle>
          <a:p/>
        </p:txBody>
      </p:sp>
      <p:sp>
        <p:nvSpPr>
          <p:cNvPr id="20" name="Google Shape;20;g2f105e33cad_0_1464"/>
          <p:cNvSpPr txBox="1"/>
          <p:nvPr>
            <p:ph idx="6" type="subTitle"/>
          </p:nvPr>
        </p:nvSpPr>
        <p:spPr>
          <a:xfrm>
            <a:off x="6066450" y="1898831"/>
            <a:ext cx="2421300" cy="4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gtree"/>
              <a:buNone/>
              <a:defRPr b="1" sz="1900">
                <a:solidFill>
                  <a:srgbClr val="FFFFFF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gtree"/>
              <a:buNone/>
              <a:defRPr b="1" sz="2800">
                <a:latin typeface="Figtree"/>
                <a:ea typeface="Figtree"/>
                <a:cs typeface="Figtree"/>
                <a:sym typeface="Figtre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gtree"/>
              <a:buNone/>
              <a:defRPr b="1" sz="2800">
                <a:latin typeface="Figtree"/>
                <a:ea typeface="Figtree"/>
                <a:cs typeface="Figtree"/>
                <a:sym typeface="Figtre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gtree"/>
              <a:buNone/>
              <a:defRPr b="1" sz="2800">
                <a:latin typeface="Figtree"/>
                <a:ea typeface="Figtree"/>
                <a:cs typeface="Figtree"/>
                <a:sym typeface="Figtre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gtree"/>
              <a:buNone/>
              <a:defRPr b="1" sz="2800">
                <a:latin typeface="Figtree"/>
                <a:ea typeface="Figtree"/>
                <a:cs typeface="Figtree"/>
                <a:sym typeface="Figtre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gtree"/>
              <a:buNone/>
              <a:defRPr b="1" sz="2800">
                <a:latin typeface="Figtree"/>
                <a:ea typeface="Figtree"/>
                <a:cs typeface="Figtree"/>
                <a:sym typeface="Figtre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gtree"/>
              <a:buNone/>
              <a:defRPr b="1" sz="2800">
                <a:latin typeface="Figtree"/>
                <a:ea typeface="Figtree"/>
                <a:cs typeface="Figtree"/>
                <a:sym typeface="Figtre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gtree"/>
              <a:buNone/>
              <a:defRPr b="1" sz="2800">
                <a:latin typeface="Figtree"/>
                <a:ea typeface="Figtree"/>
                <a:cs typeface="Figtree"/>
                <a:sym typeface="Figtre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gtree"/>
              <a:buNone/>
              <a:defRPr b="1" sz="2800">
                <a:latin typeface="Figtree"/>
                <a:ea typeface="Figtree"/>
                <a:cs typeface="Figtree"/>
                <a:sym typeface="Figtree"/>
              </a:defRPr>
            </a:lvl9pPr>
          </a:lstStyle>
          <a:p/>
        </p:txBody>
      </p:sp>
      <p:sp>
        <p:nvSpPr>
          <p:cNvPr id="21" name="Google Shape;21;g2f105e33cad_0_1464"/>
          <p:cNvSpPr txBox="1"/>
          <p:nvPr>
            <p:ph idx="7" type="subTitle"/>
          </p:nvPr>
        </p:nvSpPr>
        <p:spPr>
          <a:xfrm>
            <a:off x="656250" y="4084725"/>
            <a:ext cx="2421300" cy="6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lbert Sans Light"/>
              <a:buNone/>
              <a:defRPr sz="1400">
                <a:solidFill>
                  <a:srgbClr val="FFFFFF"/>
                </a:solidFill>
                <a:latin typeface="Albert Sans Light"/>
                <a:ea typeface="Albert Sans Light"/>
                <a:cs typeface="Albert Sans Light"/>
                <a:sym typeface="Albert Sans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2" name="Google Shape;22;g2f105e33cad_0_1464"/>
          <p:cNvSpPr txBox="1"/>
          <p:nvPr>
            <p:ph idx="8" type="subTitle"/>
          </p:nvPr>
        </p:nvSpPr>
        <p:spPr>
          <a:xfrm>
            <a:off x="656250" y="3739661"/>
            <a:ext cx="2421300" cy="4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gtree"/>
              <a:buNone/>
              <a:defRPr b="1" sz="1900">
                <a:solidFill>
                  <a:srgbClr val="FFFFFF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gtree"/>
              <a:buNone/>
              <a:defRPr b="1" sz="2800">
                <a:latin typeface="Figtree"/>
                <a:ea typeface="Figtree"/>
                <a:cs typeface="Figtree"/>
                <a:sym typeface="Figtre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gtree"/>
              <a:buNone/>
              <a:defRPr b="1" sz="2800">
                <a:latin typeface="Figtree"/>
                <a:ea typeface="Figtree"/>
                <a:cs typeface="Figtree"/>
                <a:sym typeface="Figtre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gtree"/>
              <a:buNone/>
              <a:defRPr b="1" sz="2800">
                <a:latin typeface="Figtree"/>
                <a:ea typeface="Figtree"/>
                <a:cs typeface="Figtree"/>
                <a:sym typeface="Figtre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gtree"/>
              <a:buNone/>
              <a:defRPr b="1" sz="2800">
                <a:latin typeface="Figtree"/>
                <a:ea typeface="Figtree"/>
                <a:cs typeface="Figtree"/>
                <a:sym typeface="Figtre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gtree"/>
              <a:buNone/>
              <a:defRPr b="1" sz="2800">
                <a:latin typeface="Figtree"/>
                <a:ea typeface="Figtree"/>
                <a:cs typeface="Figtree"/>
                <a:sym typeface="Figtre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gtree"/>
              <a:buNone/>
              <a:defRPr b="1" sz="2800">
                <a:latin typeface="Figtree"/>
                <a:ea typeface="Figtree"/>
                <a:cs typeface="Figtree"/>
                <a:sym typeface="Figtre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gtree"/>
              <a:buNone/>
              <a:defRPr b="1" sz="2800">
                <a:latin typeface="Figtree"/>
                <a:ea typeface="Figtree"/>
                <a:cs typeface="Figtree"/>
                <a:sym typeface="Figtre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gtree"/>
              <a:buNone/>
              <a:defRPr b="1" sz="2800">
                <a:latin typeface="Figtree"/>
                <a:ea typeface="Figtree"/>
                <a:cs typeface="Figtree"/>
                <a:sym typeface="Figtree"/>
              </a:defRPr>
            </a:lvl9pPr>
          </a:lstStyle>
          <a:p/>
        </p:txBody>
      </p:sp>
      <p:sp>
        <p:nvSpPr>
          <p:cNvPr id="23" name="Google Shape;23;g2f105e33cad_0_1464"/>
          <p:cNvSpPr txBox="1"/>
          <p:nvPr>
            <p:ph idx="9" type="subTitle"/>
          </p:nvPr>
        </p:nvSpPr>
        <p:spPr>
          <a:xfrm>
            <a:off x="3361350" y="4084725"/>
            <a:ext cx="2421300" cy="6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lbert Sans Light"/>
              <a:buNone/>
              <a:defRPr sz="1400">
                <a:solidFill>
                  <a:srgbClr val="FFFFFF"/>
                </a:solidFill>
                <a:latin typeface="Albert Sans Light"/>
                <a:ea typeface="Albert Sans Light"/>
                <a:cs typeface="Albert Sans Light"/>
                <a:sym typeface="Albert Sans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4" name="Google Shape;24;g2f105e33cad_0_1464"/>
          <p:cNvSpPr txBox="1"/>
          <p:nvPr>
            <p:ph idx="13" type="subTitle"/>
          </p:nvPr>
        </p:nvSpPr>
        <p:spPr>
          <a:xfrm>
            <a:off x="3361350" y="3739661"/>
            <a:ext cx="2421300" cy="4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gtree"/>
              <a:buNone/>
              <a:defRPr b="1" sz="1900">
                <a:solidFill>
                  <a:srgbClr val="FFFFFF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gtree"/>
              <a:buNone/>
              <a:defRPr b="1" sz="2800">
                <a:latin typeface="Figtree"/>
                <a:ea typeface="Figtree"/>
                <a:cs typeface="Figtree"/>
                <a:sym typeface="Figtre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gtree"/>
              <a:buNone/>
              <a:defRPr b="1" sz="2800">
                <a:latin typeface="Figtree"/>
                <a:ea typeface="Figtree"/>
                <a:cs typeface="Figtree"/>
                <a:sym typeface="Figtre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gtree"/>
              <a:buNone/>
              <a:defRPr b="1" sz="2800">
                <a:latin typeface="Figtree"/>
                <a:ea typeface="Figtree"/>
                <a:cs typeface="Figtree"/>
                <a:sym typeface="Figtre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gtree"/>
              <a:buNone/>
              <a:defRPr b="1" sz="2800">
                <a:latin typeface="Figtree"/>
                <a:ea typeface="Figtree"/>
                <a:cs typeface="Figtree"/>
                <a:sym typeface="Figtre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gtree"/>
              <a:buNone/>
              <a:defRPr b="1" sz="2800">
                <a:latin typeface="Figtree"/>
                <a:ea typeface="Figtree"/>
                <a:cs typeface="Figtree"/>
                <a:sym typeface="Figtre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gtree"/>
              <a:buNone/>
              <a:defRPr b="1" sz="2800">
                <a:latin typeface="Figtree"/>
                <a:ea typeface="Figtree"/>
                <a:cs typeface="Figtree"/>
                <a:sym typeface="Figtre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gtree"/>
              <a:buNone/>
              <a:defRPr b="1" sz="2800">
                <a:latin typeface="Figtree"/>
                <a:ea typeface="Figtree"/>
                <a:cs typeface="Figtree"/>
                <a:sym typeface="Figtre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gtree"/>
              <a:buNone/>
              <a:defRPr b="1" sz="2800">
                <a:latin typeface="Figtree"/>
                <a:ea typeface="Figtree"/>
                <a:cs typeface="Figtree"/>
                <a:sym typeface="Figtree"/>
              </a:defRPr>
            </a:lvl9pPr>
          </a:lstStyle>
          <a:p/>
        </p:txBody>
      </p:sp>
      <p:sp>
        <p:nvSpPr>
          <p:cNvPr id="25" name="Google Shape;25;g2f105e33cad_0_1464"/>
          <p:cNvSpPr txBox="1"/>
          <p:nvPr>
            <p:ph idx="14" type="subTitle"/>
          </p:nvPr>
        </p:nvSpPr>
        <p:spPr>
          <a:xfrm>
            <a:off x="6066450" y="4084725"/>
            <a:ext cx="2421300" cy="6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lbert Sans Light"/>
              <a:buNone/>
              <a:defRPr sz="1400">
                <a:solidFill>
                  <a:srgbClr val="FFFFFF"/>
                </a:solidFill>
                <a:latin typeface="Albert Sans Light"/>
                <a:ea typeface="Albert Sans Light"/>
                <a:cs typeface="Albert Sans Light"/>
                <a:sym typeface="Albert Sans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6" name="Google Shape;26;g2f105e33cad_0_1464"/>
          <p:cNvSpPr txBox="1"/>
          <p:nvPr>
            <p:ph idx="15" type="subTitle"/>
          </p:nvPr>
        </p:nvSpPr>
        <p:spPr>
          <a:xfrm>
            <a:off x="6066450" y="3739661"/>
            <a:ext cx="2421300" cy="4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gtree"/>
              <a:buNone/>
              <a:defRPr b="1" sz="1900">
                <a:solidFill>
                  <a:srgbClr val="FFFFFF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gtree"/>
              <a:buNone/>
              <a:defRPr b="1" sz="2800">
                <a:latin typeface="Figtree"/>
                <a:ea typeface="Figtree"/>
                <a:cs typeface="Figtree"/>
                <a:sym typeface="Figtre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gtree"/>
              <a:buNone/>
              <a:defRPr b="1" sz="2800">
                <a:latin typeface="Figtree"/>
                <a:ea typeface="Figtree"/>
                <a:cs typeface="Figtree"/>
                <a:sym typeface="Figtre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gtree"/>
              <a:buNone/>
              <a:defRPr b="1" sz="2800">
                <a:latin typeface="Figtree"/>
                <a:ea typeface="Figtree"/>
                <a:cs typeface="Figtree"/>
                <a:sym typeface="Figtre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gtree"/>
              <a:buNone/>
              <a:defRPr b="1" sz="2800">
                <a:latin typeface="Figtree"/>
                <a:ea typeface="Figtree"/>
                <a:cs typeface="Figtree"/>
                <a:sym typeface="Figtre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gtree"/>
              <a:buNone/>
              <a:defRPr b="1" sz="2800">
                <a:latin typeface="Figtree"/>
                <a:ea typeface="Figtree"/>
                <a:cs typeface="Figtree"/>
                <a:sym typeface="Figtre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gtree"/>
              <a:buNone/>
              <a:defRPr b="1" sz="2800">
                <a:latin typeface="Figtree"/>
                <a:ea typeface="Figtree"/>
                <a:cs typeface="Figtree"/>
                <a:sym typeface="Figtre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gtree"/>
              <a:buNone/>
              <a:defRPr b="1" sz="2800">
                <a:latin typeface="Figtree"/>
                <a:ea typeface="Figtree"/>
                <a:cs typeface="Figtree"/>
                <a:sym typeface="Figtre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gtree"/>
              <a:buNone/>
              <a:defRPr b="1" sz="2800">
                <a:latin typeface="Figtree"/>
                <a:ea typeface="Figtree"/>
                <a:cs typeface="Figtree"/>
                <a:sym typeface="Figtree"/>
              </a:defRPr>
            </a:lvl9pPr>
          </a:lstStyle>
          <a:p/>
        </p:txBody>
      </p:sp>
      <p:sp>
        <p:nvSpPr>
          <p:cNvPr id="27" name="Google Shape;27;g2f105e33cad_0_1464"/>
          <p:cNvSpPr txBox="1"/>
          <p:nvPr>
            <p:ph idx="16" type="title"/>
          </p:nvPr>
        </p:nvSpPr>
        <p:spPr>
          <a:xfrm>
            <a:off x="1532300" y="1242775"/>
            <a:ext cx="669000" cy="66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170"/>
              </a:buClr>
              <a:buSzPts val="3000"/>
              <a:buFont typeface="Figtree ExtraBold"/>
              <a:buNone/>
              <a:defRPr b="0" sz="3000">
                <a:solidFill>
                  <a:srgbClr val="043170"/>
                </a:solidFill>
                <a:latin typeface="Figtree ExtraBold"/>
                <a:ea typeface="Figtree ExtraBold"/>
                <a:cs typeface="Figtree ExtraBold"/>
                <a:sym typeface="Figtree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170"/>
              </a:buClr>
              <a:buSzPts val="3000"/>
              <a:buFont typeface="Figtree ExtraBold"/>
              <a:buNone/>
              <a:defRPr sz="3000">
                <a:solidFill>
                  <a:srgbClr val="043170"/>
                </a:solidFill>
                <a:latin typeface="Figtree ExtraBold"/>
                <a:ea typeface="Figtree ExtraBold"/>
                <a:cs typeface="Figtree ExtraBold"/>
                <a:sym typeface="Figtree Extra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170"/>
              </a:buClr>
              <a:buSzPts val="3000"/>
              <a:buFont typeface="Figtree ExtraBold"/>
              <a:buNone/>
              <a:defRPr sz="3000">
                <a:solidFill>
                  <a:srgbClr val="043170"/>
                </a:solidFill>
                <a:latin typeface="Figtree ExtraBold"/>
                <a:ea typeface="Figtree ExtraBold"/>
                <a:cs typeface="Figtree ExtraBold"/>
                <a:sym typeface="Figtree Extra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170"/>
              </a:buClr>
              <a:buSzPts val="3000"/>
              <a:buFont typeface="Figtree ExtraBold"/>
              <a:buNone/>
              <a:defRPr sz="3000">
                <a:solidFill>
                  <a:srgbClr val="043170"/>
                </a:solidFill>
                <a:latin typeface="Figtree ExtraBold"/>
                <a:ea typeface="Figtree ExtraBold"/>
                <a:cs typeface="Figtree ExtraBold"/>
                <a:sym typeface="Figtree Extra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170"/>
              </a:buClr>
              <a:buSzPts val="3000"/>
              <a:buFont typeface="Figtree ExtraBold"/>
              <a:buNone/>
              <a:defRPr sz="3000">
                <a:solidFill>
                  <a:srgbClr val="043170"/>
                </a:solidFill>
                <a:latin typeface="Figtree ExtraBold"/>
                <a:ea typeface="Figtree ExtraBold"/>
                <a:cs typeface="Figtree ExtraBold"/>
                <a:sym typeface="Figtree Extra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170"/>
              </a:buClr>
              <a:buSzPts val="3000"/>
              <a:buFont typeface="Figtree ExtraBold"/>
              <a:buNone/>
              <a:defRPr sz="3000">
                <a:solidFill>
                  <a:srgbClr val="043170"/>
                </a:solidFill>
                <a:latin typeface="Figtree ExtraBold"/>
                <a:ea typeface="Figtree ExtraBold"/>
                <a:cs typeface="Figtree ExtraBold"/>
                <a:sym typeface="Figtree Extra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170"/>
              </a:buClr>
              <a:buSzPts val="3000"/>
              <a:buFont typeface="Figtree ExtraBold"/>
              <a:buNone/>
              <a:defRPr sz="3000">
                <a:solidFill>
                  <a:srgbClr val="043170"/>
                </a:solidFill>
                <a:latin typeface="Figtree ExtraBold"/>
                <a:ea typeface="Figtree ExtraBold"/>
                <a:cs typeface="Figtree ExtraBold"/>
                <a:sym typeface="Figtree Extra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170"/>
              </a:buClr>
              <a:buSzPts val="3000"/>
              <a:buFont typeface="Figtree ExtraBold"/>
              <a:buNone/>
              <a:defRPr sz="3000">
                <a:solidFill>
                  <a:srgbClr val="043170"/>
                </a:solidFill>
                <a:latin typeface="Figtree ExtraBold"/>
                <a:ea typeface="Figtree ExtraBold"/>
                <a:cs typeface="Figtree ExtraBold"/>
                <a:sym typeface="Figtree Extra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170"/>
              </a:buClr>
              <a:buSzPts val="3000"/>
              <a:buFont typeface="Figtree ExtraBold"/>
              <a:buNone/>
              <a:defRPr sz="3000">
                <a:solidFill>
                  <a:srgbClr val="043170"/>
                </a:solidFill>
                <a:latin typeface="Figtree ExtraBold"/>
                <a:ea typeface="Figtree ExtraBold"/>
                <a:cs typeface="Figtree ExtraBold"/>
                <a:sym typeface="Figtree ExtraBold"/>
              </a:defRPr>
            </a:lvl9pPr>
          </a:lstStyle>
          <a:p/>
        </p:txBody>
      </p:sp>
      <p:sp>
        <p:nvSpPr>
          <p:cNvPr id="28" name="Google Shape;28;g2f105e33cad_0_1464"/>
          <p:cNvSpPr txBox="1"/>
          <p:nvPr>
            <p:ph idx="17" type="title"/>
          </p:nvPr>
        </p:nvSpPr>
        <p:spPr>
          <a:xfrm>
            <a:off x="1532300" y="3084425"/>
            <a:ext cx="669000" cy="66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170"/>
              </a:buClr>
              <a:buSzPts val="3000"/>
              <a:buFont typeface="Figtree ExtraBold"/>
              <a:buNone/>
              <a:defRPr b="0" sz="3000">
                <a:solidFill>
                  <a:srgbClr val="043170"/>
                </a:solidFill>
                <a:latin typeface="Figtree ExtraBold"/>
                <a:ea typeface="Figtree ExtraBold"/>
                <a:cs typeface="Figtree ExtraBold"/>
                <a:sym typeface="Figtree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170"/>
              </a:buClr>
              <a:buSzPts val="3000"/>
              <a:buFont typeface="Figtree ExtraBold"/>
              <a:buNone/>
              <a:defRPr sz="3000">
                <a:solidFill>
                  <a:srgbClr val="043170"/>
                </a:solidFill>
                <a:latin typeface="Figtree ExtraBold"/>
                <a:ea typeface="Figtree ExtraBold"/>
                <a:cs typeface="Figtree ExtraBold"/>
                <a:sym typeface="Figtree Extra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170"/>
              </a:buClr>
              <a:buSzPts val="3000"/>
              <a:buFont typeface="Figtree ExtraBold"/>
              <a:buNone/>
              <a:defRPr sz="3000">
                <a:solidFill>
                  <a:srgbClr val="043170"/>
                </a:solidFill>
                <a:latin typeface="Figtree ExtraBold"/>
                <a:ea typeface="Figtree ExtraBold"/>
                <a:cs typeface="Figtree ExtraBold"/>
                <a:sym typeface="Figtree Extra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170"/>
              </a:buClr>
              <a:buSzPts val="3000"/>
              <a:buFont typeface="Figtree ExtraBold"/>
              <a:buNone/>
              <a:defRPr sz="3000">
                <a:solidFill>
                  <a:srgbClr val="043170"/>
                </a:solidFill>
                <a:latin typeface="Figtree ExtraBold"/>
                <a:ea typeface="Figtree ExtraBold"/>
                <a:cs typeface="Figtree ExtraBold"/>
                <a:sym typeface="Figtree Extra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170"/>
              </a:buClr>
              <a:buSzPts val="3000"/>
              <a:buFont typeface="Figtree ExtraBold"/>
              <a:buNone/>
              <a:defRPr sz="3000">
                <a:solidFill>
                  <a:srgbClr val="043170"/>
                </a:solidFill>
                <a:latin typeface="Figtree ExtraBold"/>
                <a:ea typeface="Figtree ExtraBold"/>
                <a:cs typeface="Figtree ExtraBold"/>
                <a:sym typeface="Figtree Extra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170"/>
              </a:buClr>
              <a:buSzPts val="3000"/>
              <a:buFont typeface="Figtree ExtraBold"/>
              <a:buNone/>
              <a:defRPr sz="3000">
                <a:solidFill>
                  <a:srgbClr val="043170"/>
                </a:solidFill>
                <a:latin typeface="Figtree ExtraBold"/>
                <a:ea typeface="Figtree ExtraBold"/>
                <a:cs typeface="Figtree ExtraBold"/>
                <a:sym typeface="Figtree Extra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170"/>
              </a:buClr>
              <a:buSzPts val="3000"/>
              <a:buFont typeface="Figtree ExtraBold"/>
              <a:buNone/>
              <a:defRPr sz="3000">
                <a:solidFill>
                  <a:srgbClr val="043170"/>
                </a:solidFill>
                <a:latin typeface="Figtree ExtraBold"/>
                <a:ea typeface="Figtree ExtraBold"/>
                <a:cs typeface="Figtree ExtraBold"/>
                <a:sym typeface="Figtree Extra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170"/>
              </a:buClr>
              <a:buSzPts val="3000"/>
              <a:buFont typeface="Figtree ExtraBold"/>
              <a:buNone/>
              <a:defRPr sz="3000">
                <a:solidFill>
                  <a:srgbClr val="043170"/>
                </a:solidFill>
                <a:latin typeface="Figtree ExtraBold"/>
                <a:ea typeface="Figtree ExtraBold"/>
                <a:cs typeface="Figtree ExtraBold"/>
                <a:sym typeface="Figtree Extra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170"/>
              </a:buClr>
              <a:buSzPts val="3000"/>
              <a:buFont typeface="Figtree ExtraBold"/>
              <a:buNone/>
              <a:defRPr sz="3000">
                <a:solidFill>
                  <a:srgbClr val="043170"/>
                </a:solidFill>
                <a:latin typeface="Figtree ExtraBold"/>
                <a:ea typeface="Figtree ExtraBold"/>
                <a:cs typeface="Figtree ExtraBold"/>
                <a:sym typeface="Figtree ExtraBold"/>
              </a:defRPr>
            </a:lvl9pPr>
          </a:lstStyle>
          <a:p/>
        </p:txBody>
      </p:sp>
      <p:sp>
        <p:nvSpPr>
          <p:cNvPr id="29" name="Google Shape;29;g2f105e33cad_0_1464"/>
          <p:cNvSpPr txBox="1"/>
          <p:nvPr>
            <p:ph idx="18" type="title"/>
          </p:nvPr>
        </p:nvSpPr>
        <p:spPr>
          <a:xfrm>
            <a:off x="4237450" y="1242825"/>
            <a:ext cx="669000" cy="66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170"/>
              </a:buClr>
              <a:buSzPts val="3000"/>
              <a:buFont typeface="Figtree ExtraBold"/>
              <a:buNone/>
              <a:defRPr b="0" sz="3000">
                <a:solidFill>
                  <a:srgbClr val="043170"/>
                </a:solidFill>
                <a:latin typeface="Figtree ExtraBold"/>
                <a:ea typeface="Figtree ExtraBold"/>
                <a:cs typeface="Figtree ExtraBold"/>
                <a:sym typeface="Figtree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170"/>
              </a:buClr>
              <a:buSzPts val="3000"/>
              <a:buFont typeface="Figtree ExtraBold"/>
              <a:buNone/>
              <a:defRPr sz="3000">
                <a:solidFill>
                  <a:srgbClr val="043170"/>
                </a:solidFill>
                <a:latin typeface="Figtree ExtraBold"/>
                <a:ea typeface="Figtree ExtraBold"/>
                <a:cs typeface="Figtree ExtraBold"/>
                <a:sym typeface="Figtree Extra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170"/>
              </a:buClr>
              <a:buSzPts val="3000"/>
              <a:buFont typeface="Figtree ExtraBold"/>
              <a:buNone/>
              <a:defRPr sz="3000">
                <a:solidFill>
                  <a:srgbClr val="043170"/>
                </a:solidFill>
                <a:latin typeface="Figtree ExtraBold"/>
                <a:ea typeface="Figtree ExtraBold"/>
                <a:cs typeface="Figtree ExtraBold"/>
                <a:sym typeface="Figtree Extra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170"/>
              </a:buClr>
              <a:buSzPts val="3000"/>
              <a:buFont typeface="Figtree ExtraBold"/>
              <a:buNone/>
              <a:defRPr sz="3000">
                <a:solidFill>
                  <a:srgbClr val="043170"/>
                </a:solidFill>
                <a:latin typeface="Figtree ExtraBold"/>
                <a:ea typeface="Figtree ExtraBold"/>
                <a:cs typeface="Figtree ExtraBold"/>
                <a:sym typeface="Figtree Extra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170"/>
              </a:buClr>
              <a:buSzPts val="3000"/>
              <a:buFont typeface="Figtree ExtraBold"/>
              <a:buNone/>
              <a:defRPr sz="3000">
                <a:solidFill>
                  <a:srgbClr val="043170"/>
                </a:solidFill>
                <a:latin typeface="Figtree ExtraBold"/>
                <a:ea typeface="Figtree ExtraBold"/>
                <a:cs typeface="Figtree ExtraBold"/>
                <a:sym typeface="Figtree Extra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170"/>
              </a:buClr>
              <a:buSzPts val="3000"/>
              <a:buFont typeface="Figtree ExtraBold"/>
              <a:buNone/>
              <a:defRPr sz="3000">
                <a:solidFill>
                  <a:srgbClr val="043170"/>
                </a:solidFill>
                <a:latin typeface="Figtree ExtraBold"/>
                <a:ea typeface="Figtree ExtraBold"/>
                <a:cs typeface="Figtree ExtraBold"/>
                <a:sym typeface="Figtree Extra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170"/>
              </a:buClr>
              <a:buSzPts val="3000"/>
              <a:buFont typeface="Figtree ExtraBold"/>
              <a:buNone/>
              <a:defRPr sz="3000">
                <a:solidFill>
                  <a:srgbClr val="043170"/>
                </a:solidFill>
                <a:latin typeface="Figtree ExtraBold"/>
                <a:ea typeface="Figtree ExtraBold"/>
                <a:cs typeface="Figtree ExtraBold"/>
                <a:sym typeface="Figtree Extra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170"/>
              </a:buClr>
              <a:buSzPts val="3000"/>
              <a:buFont typeface="Figtree ExtraBold"/>
              <a:buNone/>
              <a:defRPr sz="3000">
                <a:solidFill>
                  <a:srgbClr val="043170"/>
                </a:solidFill>
                <a:latin typeface="Figtree ExtraBold"/>
                <a:ea typeface="Figtree ExtraBold"/>
                <a:cs typeface="Figtree ExtraBold"/>
                <a:sym typeface="Figtree Extra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170"/>
              </a:buClr>
              <a:buSzPts val="3000"/>
              <a:buFont typeface="Figtree ExtraBold"/>
              <a:buNone/>
              <a:defRPr sz="3000">
                <a:solidFill>
                  <a:srgbClr val="043170"/>
                </a:solidFill>
                <a:latin typeface="Figtree ExtraBold"/>
                <a:ea typeface="Figtree ExtraBold"/>
                <a:cs typeface="Figtree ExtraBold"/>
                <a:sym typeface="Figtree ExtraBold"/>
              </a:defRPr>
            </a:lvl9pPr>
          </a:lstStyle>
          <a:p/>
        </p:txBody>
      </p:sp>
      <p:sp>
        <p:nvSpPr>
          <p:cNvPr id="30" name="Google Shape;30;g2f105e33cad_0_1464"/>
          <p:cNvSpPr txBox="1"/>
          <p:nvPr>
            <p:ph idx="19" type="title"/>
          </p:nvPr>
        </p:nvSpPr>
        <p:spPr>
          <a:xfrm>
            <a:off x="4237500" y="3084425"/>
            <a:ext cx="669000" cy="66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170"/>
              </a:buClr>
              <a:buSzPts val="3000"/>
              <a:buFont typeface="Figtree ExtraBold"/>
              <a:buNone/>
              <a:defRPr b="0" sz="3000">
                <a:solidFill>
                  <a:srgbClr val="043170"/>
                </a:solidFill>
                <a:latin typeface="Figtree ExtraBold"/>
                <a:ea typeface="Figtree ExtraBold"/>
                <a:cs typeface="Figtree ExtraBold"/>
                <a:sym typeface="Figtree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170"/>
              </a:buClr>
              <a:buSzPts val="3000"/>
              <a:buFont typeface="Figtree ExtraBold"/>
              <a:buNone/>
              <a:defRPr sz="3000">
                <a:solidFill>
                  <a:srgbClr val="043170"/>
                </a:solidFill>
                <a:latin typeface="Figtree ExtraBold"/>
                <a:ea typeface="Figtree ExtraBold"/>
                <a:cs typeface="Figtree ExtraBold"/>
                <a:sym typeface="Figtree Extra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170"/>
              </a:buClr>
              <a:buSzPts val="3000"/>
              <a:buFont typeface="Figtree ExtraBold"/>
              <a:buNone/>
              <a:defRPr sz="3000">
                <a:solidFill>
                  <a:srgbClr val="043170"/>
                </a:solidFill>
                <a:latin typeface="Figtree ExtraBold"/>
                <a:ea typeface="Figtree ExtraBold"/>
                <a:cs typeface="Figtree ExtraBold"/>
                <a:sym typeface="Figtree Extra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170"/>
              </a:buClr>
              <a:buSzPts val="3000"/>
              <a:buFont typeface="Figtree ExtraBold"/>
              <a:buNone/>
              <a:defRPr sz="3000">
                <a:solidFill>
                  <a:srgbClr val="043170"/>
                </a:solidFill>
                <a:latin typeface="Figtree ExtraBold"/>
                <a:ea typeface="Figtree ExtraBold"/>
                <a:cs typeface="Figtree ExtraBold"/>
                <a:sym typeface="Figtree Extra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170"/>
              </a:buClr>
              <a:buSzPts val="3000"/>
              <a:buFont typeface="Figtree ExtraBold"/>
              <a:buNone/>
              <a:defRPr sz="3000">
                <a:solidFill>
                  <a:srgbClr val="043170"/>
                </a:solidFill>
                <a:latin typeface="Figtree ExtraBold"/>
                <a:ea typeface="Figtree ExtraBold"/>
                <a:cs typeface="Figtree ExtraBold"/>
                <a:sym typeface="Figtree Extra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170"/>
              </a:buClr>
              <a:buSzPts val="3000"/>
              <a:buFont typeface="Figtree ExtraBold"/>
              <a:buNone/>
              <a:defRPr sz="3000">
                <a:solidFill>
                  <a:srgbClr val="043170"/>
                </a:solidFill>
                <a:latin typeface="Figtree ExtraBold"/>
                <a:ea typeface="Figtree ExtraBold"/>
                <a:cs typeface="Figtree ExtraBold"/>
                <a:sym typeface="Figtree Extra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170"/>
              </a:buClr>
              <a:buSzPts val="3000"/>
              <a:buFont typeface="Figtree ExtraBold"/>
              <a:buNone/>
              <a:defRPr sz="3000">
                <a:solidFill>
                  <a:srgbClr val="043170"/>
                </a:solidFill>
                <a:latin typeface="Figtree ExtraBold"/>
                <a:ea typeface="Figtree ExtraBold"/>
                <a:cs typeface="Figtree ExtraBold"/>
                <a:sym typeface="Figtree Extra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170"/>
              </a:buClr>
              <a:buSzPts val="3000"/>
              <a:buFont typeface="Figtree ExtraBold"/>
              <a:buNone/>
              <a:defRPr sz="3000">
                <a:solidFill>
                  <a:srgbClr val="043170"/>
                </a:solidFill>
                <a:latin typeface="Figtree ExtraBold"/>
                <a:ea typeface="Figtree ExtraBold"/>
                <a:cs typeface="Figtree ExtraBold"/>
                <a:sym typeface="Figtree Extra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170"/>
              </a:buClr>
              <a:buSzPts val="3000"/>
              <a:buFont typeface="Figtree ExtraBold"/>
              <a:buNone/>
              <a:defRPr sz="3000">
                <a:solidFill>
                  <a:srgbClr val="043170"/>
                </a:solidFill>
                <a:latin typeface="Figtree ExtraBold"/>
                <a:ea typeface="Figtree ExtraBold"/>
                <a:cs typeface="Figtree ExtraBold"/>
                <a:sym typeface="Figtree ExtraBold"/>
              </a:defRPr>
            </a:lvl9pPr>
          </a:lstStyle>
          <a:p/>
        </p:txBody>
      </p:sp>
      <p:sp>
        <p:nvSpPr>
          <p:cNvPr id="31" name="Google Shape;31;g2f105e33cad_0_1464"/>
          <p:cNvSpPr txBox="1"/>
          <p:nvPr>
            <p:ph idx="20" type="title"/>
          </p:nvPr>
        </p:nvSpPr>
        <p:spPr>
          <a:xfrm>
            <a:off x="6942450" y="1242825"/>
            <a:ext cx="669000" cy="66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170"/>
              </a:buClr>
              <a:buSzPts val="3000"/>
              <a:buFont typeface="Figtree ExtraBold"/>
              <a:buNone/>
              <a:defRPr b="0" sz="3000">
                <a:solidFill>
                  <a:srgbClr val="043170"/>
                </a:solidFill>
                <a:latin typeface="Figtree ExtraBold"/>
                <a:ea typeface="Figtree ExtraBold"/>
                <a:cs typeface="Figtree ExtraBold"/>
                <a:sym typeface="Figtree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170"/>
              </a:buClr>
              <a:buSzPts val="3000"/>
              <a:buFont typeface="Figtree ExtraBold"/>
              <a:buNone/>
              <a:defRPr sz="3000">
                <a:solidFill>
                  <a:srgbClr val="043170"/>
                </a:solidFill>
                <a:latin typeface="Figtree ExtraBold"/>
                <a:ea typeface="Figtree ExtraBold"/>
                <a:cs typeface="Figtree ExtraBold"/>
                <a:sym typeface="Figtree Extra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170"/>
              </a:buClr>
              <a:buSzPts val="3000"/>
              <a:buFont typeface="Figtree ExtraBold"/>
              <a:buNone/>
              <a:defRPr sz="3000">
                <a:solidFill>
                  <a:srgbClr val="043170"/>
                </a:solidFill>
                <a:latin typeface="Figtree ExtraBold"/>
                <a:ea typeface="Figtree ExtraBold"/>
                <a:cs typeface="Figtree ExtraBold"/>
                <a:sym typeface="Figtree Extra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170"/>
              </a:buClr>
              <a:buSzPts val="3000"/>
              <a:buFont typeface="Figtree ExtraBold"/>
              <a:buNone/>
              <a:defRPr sz="3000">
                <a:solidFill>
                  <a:srgbClr val="043170"/>
                </a:solidFill>
                <a:latin typeface="Figtree ExtraBold"/>
                <a:ea typeface="Figtree ExtraBold"/>
                <a:cs typeface="Figtree ExtraBold"/>
                <a:sym typeface="Figtree Extra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170"/>
              </a:buClr>
              <a:buSzPts val="3000"/>
              <a:buFont typeface="Figtree ExtraBold"/>
              <a:buNone/>
              <a:defRPr sz="3000">
                <a:solidFill>
                  <a:srgbClr val="043170"/>
                </a:solidFill>
                <a:latin typeface="Figtree ExtraBold"/>
                <a:ea typeface="Figtree ExtraBold"/>
                <a:cs typeface="Figtree ExtraBold"/>
                <a:sym typeface="Figtree Extra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170"/>
              </a:buClr>
              <a:buSzPts val="3000"/>
              <a:buFont typeface="Figtree ExtraBold"/>
              <a:buNone/>
              <a:defRPr sz="3000">
                <a:solidFill>
                  <a:srgbClr val="043170"/>
                </a:solidFill>
                <a:latin typeface="Figtree ExtraBold"/>
                <a:ea typeface="Figtree ExtraBold"/>
                <a:cs typeface="Figtree ExtraBold"/>
                <a:sym typeface="Figtree Extra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170"/>
              </a:buClr>
              <a:buSzPts val="3000"/>
              <a:buFont typeface="Figtree ExtraBold"/>
              <a:buNone/>
              <a:defRPr sz="3000">
                <a:solidFill>
                  <a:srgbClr val="043170"/>
                </a:solidFill>
                <a:latin typeface="Figtree ExtraBold"/>
                <a:ea typeface="Figtree ExtraBold"/>
                <a:cs typeface="Figtree ExtraBold"/>
                <a:sym typeface="Figtree Extra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170"/>
              </a:buClr>
              <a:buSzPts val="3000"/>
              <a:buFont typeface="Figtree ExtraBold"/>
              <a:buNone/>
              <a:defRPr sz="3000">
                <a:solidFill>
                  <a:srgbClr val="043170"/>
                </a:solidFill>
                <a:latin typeface="Figtree ExtraBold"/>
                <a:ea typeface="Figtree ExtraBold"/>
                <a:cs typeface="Figtree ExtraBold"/>
                <a:sym typeface="Figtree Extra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170"/>
              </a:buClr>
              <a:buSzPts val="3000"/>
              <a:buFont typeface="Figtree ExtraBold"/>
              <a:buNone/>
              <a:defRPr sz="3000">
                <a:solidFill>
                  <a:srgbClr val="043170"/>
                </a:solidFill>
                <a:latin typeface="Figtree ExtraBold"/>
                <a:ea typeface="Figtree ExtraBold"/>
                <a:cs typeface="Figtree ExtraBold"/>
                <a:sym typeface="Figtree ExtraBold"/>
              </a:defRPr>
            </a:lvl9pPr>
          </a:lstStyle>
          <a:p/>
        </p:txBody>
      </p:sp>
      <p:sp>
        <p:nvSpPr>
          <p:cNvPr id="32" name="Google Shape;32;g2f105e33cad_0_1464"/>
          <p:cNvSpPr txBox="1"/>
          <p:nvPr>
            <p:ph idx="21" type="title"/>
          </p:nvPr>
        </p:nvSpPr>
        <p:spPr>
          <a:xfrm>
            <a:off x="6942300" y="3084425"/>
            <a:ext cx="669300" cy="66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170"/>
              </a:buClr>
              <a:buSzPts val="3000"/>
              <a:buFont typeface="Figtree ExtraBold"/>
              <a:buNone/>
              <a:defRPr b="0" sz="3000">
                <a:solidFill>
                  <a:srgbClr val="043170"/>
                </a:solidFill>
                <a:latin typeface="Figtree ExtraBold"/>
                <a:ea typeface="Figtree ExtraBold"/>
                <a:cs typeface="Figtree ExtraBold"/>
                <a:sym typeface="Figtree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170"/>
              </a:buClr>
              <a:buSzPts val="3000"/>
              <a:buFont typeface="Figtree ExtraBold"/>
              <a:buNone/>
              <a:defRPr sz="3000">
                <a:solidFill>
                  <a:srgbClr val="043170"/>
                </a:solidFill>
                <a:latin typeface="Figtree ExtraBold"/>
                <a:ea typeface="Figtree ExtraBold"/>
                <a:cs typeface="Figtree ExtraBold"/>
                <a:sym typeface="Figtree Extra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170"/>
              </a:buClr>
              <a:buSzPts val="3000"/>
              <a:buFont typeface="Figtree ExtraBold"/>
              <a:buNone/>
              <a:defRPr sz="3000">
                <a:solidFill>
                  <a:srgbClr val="043170"/>
                </a:solidFill>
                <a:latin typeface="Figtree ExtraBold"/>
                <a:ea typeface="Figtree ExtraBold"/>
                <a:cs typeface="Figtree ExtraBold"/>
                <a:sym typeface="Figtree Extra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170"/>
              </a:buClr>
              <a:buSzPts val="3000"/>
              <a:buFont typeface="Figtree ExtraBold"/>
              <a:buNone/>
              <a:defRPr sz="3000">
                <a:solidFill>
                  <a:srgbClr val="043170"/>
                </a:solidFill>
                <a:latin typeface="Figtree ExtraBold"/>
                <a:ea typeface="Figtree ExtraBold"/>
                <a:cs typeface="Figtree ExtraBold"/>
                <a:sym typeface="Figtree Extra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170"/>
              </a:buClr>
              <a:buSzPts val="3000"/>
              <a:buFont typeface="Figtree ExtraBold"/>
              <a:buNone/>
              <a:defRPr sz="3000">
                <a:solidFill>
                  <a:srgbClr val="043170"/>
                </a:solidFill>
                <a:latin typeface="Figtree ExtraBold"/>
                <a:ea typeface="Figtree ExtraBold"/>
                <a:cs typeface="Figtree ExtraBold"/>
                <a:sym typeface="Figtree Extra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170"/>
              </a:buClr>
              <a:buSzPts val="3000"/>
              <a:buFont typeface="Figtree ExtraBold"/>
              <a:buNone/>
              <a:defRPr sz="3000">
                <a:solidFill>
                  <a:srgbClr val="043170"/>
                </a:solidFill>
                <a:latin typeface="Figtree ExtraBold"/>
                <a:ea typeface="Figtree ExtraBold"/>
                <a:cs typeface="Figtree ExtraBold"/>
                <a:sym typeface="Figtree Extra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170"/>
              </a:buClr>
              <a:buSzPts val="3000"/>
              <a:buFont typeface="Figtree ExtraBold"/>
              <a:buNone/>
              <a:defRPr sz="3000">
                <a:solidFill>
                  <a:srgbClr val="043170"/>
                </a:solidFill>
                <a:latin typeface="Figtree ExtraBold"/>
                <a:ea typeface="Figtree ExtraBold"/>
                <a:cs typeface="Figtree ExtraBold"/>
                <a:sym typeface="Figtree Extra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170"/>
              </a:buClr>
              <a:buSzPts val="3000"/>
              <a:buFont typeface="Figtree ExtraBold"/>
              <a:buNone/>
              <a:defRPr sz="3000">
                <a:solidFill>
                  <a:srgbClr val="043170"/>
                </a:solidFill>
                <a:latin typeface="Figtree ExtraBold"/>
                <a:ea typeface="Figtree ExtraBold"/>
                <a:cs typeface="Figtree ExtraBold"/>
                <a:sym typeface="Figtree Extra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170"/>
              </a:buClr>
              <a:buSzPts val="3000"/>
              <a:buFont typeface="Figtree ExtraBold"/>
              <a:buNone/>
              <a:defRPr sz="3000">
                <a:solidFill>
                  <a:srgbClr val="043170"/>
                </a:solidFill>
                <a:latin typeface="Figtree ExtraBold"/>
                <a:ea typeface="Figtree ExtraBold"/>
                <a:cs typeface="Figtree ExtraBold"/>
                <a:sym typeface="Figtree Extra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quare with title and text">
  <p:cSld name="CUSTOM_1">
    <p:bg>
      <p:bgPr>
        <a:solidFill>
          <a:schemeClr val="lt1"/>
        </a:solid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63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57" name="Google Shape;157;p63"/>
          <p:cNvSpPr/>
          <p:nvPr/>
        </p:nvSpPr>
        <p:spPr>
          <a:xfrm>
            <a:off x="406950" y="352200"/>
            <a:ext cx="4287900" cy="4311000"/>
          </a:xfrm>
          <a:prstGeom prst="rect">
            <a:avLst/>
          </a:prstGeom>
          <a:noFill/>
          <a:ln cap="flat" cmpd="sng" w="38100">
            <a:solidFill>
              <a:srgbClr val="04317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63"/>
          <p:cNvSpPr txBox="1"/>
          <p:nvPr>
            <p:ph type="title"/>
          </p:nvPr>
        </p:nvSpPr>
        <p:spPr>
          <a:xfrm>
            <a:off x="737850" y="980260"/>
            <a:ext cx="3571500" cy="57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59" name="Google Shape;159;p63"/>
          <p:cNvSpPr txBox="1"/>
          <p:nvPr>
            <p:ph idx="1" type="subTitle"/>
          </p:nvPr>
        </p:nvSpPr>
        <p:spPr>
          <a:xfrm>
            <a:off x="737850" y="2261500"/>
            <a:ext cx="3606600" cy="19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cxnSp>
        <p:nvCxnSpPr>
          <p:cNvPr id="160" name="Google Shape;160;p63"/>
          <p:cNvCxnSpPr/>
          <p:nvPr/>
        </p:nvCxnSpPr>
        <p:spPr>
          <a:xfrm>
            <a:off x="2203050" y="1597475"/>
            <a:ext cx="676200" cy="0"/>
          </a:xfrm>
          <a:prstGeom prst="straightConnector1">
            <a:avLst/>
          </a:prstGeom>
          <a:noFill/>
          <a:ln cap="flat" cmpd="sng" w="76200">
            <a:solidFill>
              <a:srgbClr val="043170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ubtitle with cyan frame">
  <p:cSld name="CUSTOM_1_1_1">
    <p:bg>
      <p:bgPr>
        <a:solidFill>
          <a:schemeClr val="lt1"/>
        </a:solidFill>
      </p:bgPr>
    </p:bg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64"/>
          <p:cNvSpPr/>
          <p:nvPr/>
        </p:nvSpPr>
        <p:spPr>
          <a:xfrm>
            <a:off x="4609950" y="-11150"/>
            <a:ext cx="4545300" cy="5218800"/>
          </a:xfrm>
          <a:prstGeom prst="rect">
            <a:avLst/>
          </a:prstGeom>
          <a:solidFill>
            <a:srgbClr val="04317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64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>
                <a:solidFill>
                  <a:srgbClr val="B7B7B7"/>
                </a:solidFill>
              </a:rPr>
              <a:t>‹#›</a:t>
            </a:fld>
            <a:endParaRPr>
              <a:solidFill>
                <a:srgbClr val="B7B7B7"/>
              </a:solidFill>
            </a:endParaRPr>
          </a:p>
        </p:txBody>
      </p:sp>
      <p:sp>
        <p:nvSpPr>
          <p:cNvPr id="164" name="Google Shape;164;p64"/>
          <p:cNvSpPr txBox="1"/>
          <p:nvPr>
            <p:ph type="title"/>
          </p:nvPr>
        </p:nvSpPr>
        <p:spPr>
          <a:xfrm>
            <a:off x="626079" y="980260"/>
            <a:ext cx="3571500" cy="57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65" name="Google Shape;165;p64"/>
          <p:cNvSpPr txBox="1"/>
          <p:nvPr>
            <p:ph idx="1" type="subTitle"/>
          </p:nvPr>
        </p:nvSpPr>
        <p:spPr>
          <a:xfrm>
            <a:off x="626079" y="2261500"/>
            <a:ext cx="3606600" cy="19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cxnSp>
        <p:nvCxnSpPr>
          <p:cNvPr id="166" name="Google Shape;166;p64"/>
          <p:cNvCxnSpPr/>
          <p:nvPr/>
        </p:nvCxnSpPr>
        <p:spPr>
          <a:xfrm>
            <a:off x="737850" y="1597475"/>
            <a:ext cx="676200" cy="0"/>
          </a:xfrm>
          <a:prstGeom prst="straightConnector1">
            <a:avLst/>
          </a:prstGeom>
          <a:noFill/>
          <a:ln cap="flat" cmpd="sng" w="76200">
            <a:solidFill>
              <a:srgbClr val="04317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7" name="Google Shape;167;p64"/>
          <p:cNvSpPr txBox="1"/>
          <p:nvPr>
            <p:ph idx="2" type="subTitle"/>
          </p:nvPr>
        </p:nvSpPr>
        <p:spPr>
          <a:xfrm>
            <a:off x="5079304" y="2261500"/>
            <a:ext cx="3606600" cy="19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yan frame 1">
  <p:cSld name="CUSTOM_1_1_1_1">
    <p:bg>
      <p:bgPr>
        <a:solidFill>
          <a:schemeClr val="lt1"/>
        </a:solidFill>
      </p:bgPr>
    </p:bg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65"/>
          <p:cNvSpPr/>
          <p:nvPr/>
        </p:nvSpPr>
        <p:spPr>
          <a:xfrm>
            <a:off x="5200425" y="-11150"/>
            <a:ext cx="3954900" cy="5218800"/>
          </a:xfrm>
          <a:prstGeom prst="rect">
            <a:avLst/>
          </a:prstGeom>
          <a:solidFill>
            <a:srgbClr val="04317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65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>
                <a:solidFill>
                  <a:srgbClr val="B7B7B7"/>
                </a:solidFill>
              </a:rPr>
              <a:t>‹#›</a:t>
            </a:fld>
            <a:endParaRPr>
              <a:solidFill>
                <a:srgbClr val="B7B7B7"/>
              </a:solidFill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yan with title and text ">
  <p:cSld name="CUSTOM_2"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66"/>
          <p:cNvSpPr/>
          <p:nvPr/>
        </p:nvSpPr>
        <p:spPr>
          <a:xfrm>
            <a:off x="0" y="1027350"/>
            <a:ext cx="9144000" cy="3088800"/>
          </a:xfrm>
          <a:prstGeom prst="rect">
            <a:avLst/>
          </a:prstGeom>
          <a:solidFill>
            <a:srgbClr val="04317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66"/>
          <p:cNvSpPr txBox="1"/>
          <p:nvPr>
            <p:ph type="title"/>
          </p:nvPr>
        </p:nvSpPr>
        <p:spPr>
          <a:xfrm>
            <a:off x="4696275" y="1725450"/>
            <a:ext cx="3055500" cy="1114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4" name="Google Shape;174;p66"/>
          <p:cNvSpPr txBox="1"/>
          <p:nvPr>
            <p:ph idx="1" type="subTitle"/>
          </p:nvPr>
        </p:nvSpPr>
        <p:spPr>
          <a:xfrm>
            <a:off x="4696275" y="2839950"/>
            <a:ext cx="2770200" cy="5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75" name="Google Shape;175;p66"/>
          <p:cNvSpPr txBox="1"/>
          <p:nvPr>
            <p:ph idx="12" type="sldNum"/>
          </p:nvPr>
        </p:nvSpPr>
        <p:spPr>
          <a:xfrm>
            <a:off x="8364708" y="42690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bg>
      <p:bgPr>
        <a:solidFill>
          <a:schemeClr val="lt1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 &amp; some text slide">
  <p:cSld name="BIG_NUMBER">
    <p:bg>
      <p:bgPr>
        <a:solidFill>
          <a:schemeClr val="lt1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2"/>
          <p:cNvSpPr/>
          <p:nvPr/>
        </p:nvSpPr>
        <p:spPr>
          <a:xfrm>
            <a:off x="406950" y="352200"/>
            <a:ext cx="8330100" cy="4311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Google Shape;36;p52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37" name="Google Shape;37;p52"/>
          <p:cNvSpPr txBox="1"/>
          <p:nvPr>
            <p:ph idx="1" type="subTitle"/>
          </p:nvPr>
        </p:nvSpPr>
        <p:spPr>
          <a:xfrm>
            <a:off x="2433300" y="3015325"/>
            <a:ext cx="42774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52"/>
          <p:cNvSpPr txBox="1"/>
          <p:nvPr>
            <p:ph type="title"/>
          </p:nvPr>
        </p:nvSpPr>
        <p:spPr>
          <a:xfrm>
            <a:off x="0" y="2466400"/>
            <a:ext cx="91440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b="1"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pic>
        <p:nvPicPr>
          <p:cNvPr id="39" name="Google Shape;39;p52"/>
          <p:cNvPicPr preferRelativeResize="0"/>
          <p:nvPr/>
        </p:nvPicPr>
        <p:blipFill rotWithShape="1">
          <a:blip r:embed="rId2">
            <a:alphaModFix/>
          </a:blip>
          <a:srcRect b="9336" l="4454" r="4444" t="6847"/>
          <a:stretch/>
        </p:blipFill>
        <p:spPr>
          <a:xfrm>
            <a:off x="406950" y="352200"/>
            <a:ext cx="8330102" cy="4311000"/>
          </a:xfrm>
          <a:prstGeom prst="rect">
            <a:avLst/>
          </a:prstGeom>
          <a:solidFill>
            <a:srgbClr val="9900FF"/>
          </a:solidFill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slide">
  <p:cSld name="CUSTOM">
    <p:bg>
      <p:bgPr>
        <a:solidFill>
          <a:schemeClr val="lt1"/>
        </a:solid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47"/>
          <p:cNvSpPr/>
          <p:nvPr/>
        </p:nvSpPr>
        <p:spPr>
          <a:xfrm>
            <a:off x="1395500" y="892500"/>
            <a:ext cx="6189000" cy="2731800"/>
          </a:xfrm>
          <a:prstGeom prst="rect">
            <a:avLst/>
          </a:prstGeom>
          <a:solidFill>
            <a:srgbClr val="04317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47"/>
          <p:cNvSpPr txBox="1"/>
          <p:nvPr>
            <p:ph idx="1" type="subTitle"/>
          </p:nvPr>
        </p:nvSpPr>
        <p:spPr>
          <a:xfrm>
            <a:off x="1894475" y="1126950"/>
            <a:ext cx="5397600" cy="21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b="1" sz="3000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b="1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Figtree"/>
              <a:buNone/>
              <a:defRPr b="1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Figtree"/>
              <a:buNone/>
              <a:defRPr b="1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igtree"/>
              <a:buNone/>
              <a:defRPr b="1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igtree"/>
              <a:buNone/>
              <a:defRPr b="1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Figtree"/>
              <a:buNone/>
              <a:defRPr b="1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Figtree"/>
              <a:buNone/>
              <a:defRPr b="1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Figtree"/>
              <a:buNone/>
              <a:defRPr b="1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/>
        </p:txBody>
      </p:sp>
      <p:sp>
        <p:nvSpPr>
          <p:cNvPr id="43" name="Google Shape;43;p47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44" name="Google Shape;44;p47"/>
          <p:cNvSpPr txBox="1"/>
          <p:nvPr>
            <p:ph idx="2" type="subTitle"/>
          </p:nvPr>
        </p:nvSpPr>
        <p:spPr>
          <a:xfrm>
            <a:off x="1894475" y="2977400"/>
            <a:ext cx="2920800" cy="5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yan with title and text  1">
  <p:cSld name="CUSTOM_2_1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48"/>
          <p:cNvSpPr/>
          <p:nvPr/>
        </p:nvSpPr>
        <p:spPr>
          <a:xfrm>
            <a:off x="0" y="1027350"/>
            <a:ext cx="9144000" cy="3088800"/>
          </a:xfrm>
          <a:prstGeom prst="rect">
            <a:avLst/>
          </a:prstGeom>
          <a:solidFill>
            <a:srgbClr val="04317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48"/>
          <p:cNvSpPr txBox="1"/>
          <p:nvPr>
            <p:ph type="title"/>
          </p:nvPr>
        </p:nvSpPr>
        <p:spPr>
          <a:xfrm>
            <a:off x="1630100" y="1725450"/>
            <a:ext cx="3055500" cy="1114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48"/>
          <p:cNvSpPr txBox="1"/>
          <p:nvPr>
            <p:ph idx="1" type="subTitle"/>
          </p:nvPr>
        </p:nvSpPr>
        <p:spPr>
          <a:xfrm>
            <a:off x="1915400" y="2839950"/>
            <a:ext cx="2770200" cy="5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" name="Google Shape;49;p48"/>
          <p:cNvSpPr txBox="1"/>
          <p:nvPr>
            <p:ph idx="12" type="sldNum"/>
          </p:nvPr>
        </p:nvSpPr>
        <p:spPr>
          <a:xfrm>
            <a:off x="8364708" y="42690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yan with title and text">
  <p:cSld name="CUSTOM_7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51"/>
          <p:cNvSpPr/>
          <p:nvPr/>
        </p:nvSpPr>
        <p:spPr>
          <a:xfrm>
            <a:off x="-73650" y="-11150"/>
            <a:ext cx="9228900" cy="5218800"/>
          </a:xfrm>
          <a:prstGeom prst="rect">
            <a:avLst/>
          </a:prstGeom>
          <a:solidFill>
            <a:srgbClr val="04317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52;p51"/>
          <p:cNvSpPr/>
          <p:nvPr/>
        </p:nvSpPr>
        <p:spPr>
          <a:xfrm>
            <a:off x="1430400" y="653850"/>
            <a:ext cx="6283200" cy="3835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Google Shape;53;p51"/>
          <p:cNvSpPr/>
          <p:nvPr/>
        </p:nvSpPr>
        <p:spPr>
          <a:xfrm>
            <a:off x="1430400" y="1371450"/>
            <a:ext cx="1147200" cy="399000"/>
          </a:xfrm>
          <a:prstGeom prst="rect">
            <a:avLst/>
          </a:prstGeom>
          <a:solidFill>
            <a:srgbClr val="04317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54;p51"/>
          <p:cNvSpPr txBox="1"/>
          <p:nvPr>
            <p:ph type="title"/>
          </p:nvPr>
        </p:nvSpPr>
        <p:spPr>
          <a:xfrm>
            <a:off x="2675900" y="1220035"/>
            <a:ext cx="39261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55" name="Google Shape;55;p51"/>
          <p:cNvSpPr txBox="1"/>
          <p:nvPr>
            <p:ph idx="1" type="subTitle"/>
          </p:nvPr>
        </p:nvSpPr>
        <p:spPr>
          <a:xfrm>
            <a:off x="2675901" y="2547750"/>
            <a:ext cx="3136200" cy="19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Content" type="secHead">
  <p:cSld name="SECTION_HEADER"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42"/>
          <p:cNvSpPr txBox="1"/>
          <p:nvPr>
            <p:ph type="title"/>
          </p:nvPr>
        </p:nvSpPr>
        <p:spPr>
          <a:xfrm>
            <a:off x="4698275" y="189950"/>
            <a:ext cx="5311200" cy="1114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" name="Google Shape;58;p42"/>
          <p:cNvSpPr txBox="1"/>
          <p:nvPr>
            <p:ph idx="1" type="subTitle"/>
          </p:nvPr>
        </p:nvSpPr>
        <p:spPr>
          <a:xfrm>
            <a:off x="4696224" y="1709442"/>
            <a:ext cx="3367200" cy="5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/>
            </a:lvl9pPr>
          </a:lstStyle>
          <a:p/>
        </p:txBody>
      </p:sp>
      <p:sp>
        <p:nvSpPr>
          <p:cNvPr id="59" name="Google Shape;59;p42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60" name="Google Shape;60;p42"/>
          <p:cNvSpPr/>
          <p:nvPr/>
        </p:nvSpPr>
        <p:spPr>
          <a:xfrm>
            <a:off x="4572000" y="429350"/>
            <a:ext cx="2772000" cy="6357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61;p42"/>
          <p:cNvSpPr txBox="1"/>
          <p:nvPr>
            <p:ph idx="2" type="title"/>
          </p:nvPr>
        </p:nvSpPr>
        <p:spPr>
          <a:xfrm>
            <a:off x="4696225" y="1198788"/>
            <a:ext cx="5311200" cy="68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2" name="Google Shape;62;p42"/>
          <p:cNvSpPr txBox="1"/>
          <p:nvPr>
            <p:ph idx="3" type="subTitle"/>
          </p:nvPr>
        </p:nvSpPr>
        <p:spPr>
          <a:xfrm>
            <a:off x="4696224" y="2836672"/>
            <a:ext cx="3367200" cy="5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/>
            </a:lvl9pPr>
          </a:lstStyle>
          <a:p/>
        </p:txBody>
      </p:sp>
      <p:sp>
        <p:nvSpPr>
          <p:cNvPr id="63" name="Google Shape;63;p42"/>
          <p:cNvSpPr txBox="1"/>
          <p:nvPr>
            <p:ph idx="4" type="title"/>
          </p:nvPr>
        </p:nvSpPr>
        <p:spPr>
          <a:xfrm>
            <a:off x="4696225" y="2326013"/>
            <a:ext cx="5311200" cy="68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4" name="Google Shape;64;p42"/>
          <p:cNvSpPr txBox="1"/>
          <p:nvPr>
            <p:ph idx="5" type="subTitle"/>
          </p:nvPr>
        </p:nvSpPr>
        <p:spPr>
          <a:xfrm>
            <a:off x="4696224" y="3967490"/>
            <a:ext cx="3367200" cy="5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/>
            </a:lvl9pPr>
          </a:lstStyle>
          <a:p/>
        </p:txBody>
      </p:sp>
      <p:sp>
        <p:nvSpPr>
          <p:cNvPr id="65" name="Google Shape;65;p42"/>
          <p:cNvSpPr txBox="1"/>
          <p:nvPr>
            <p:ph idx="6" type="title"/>
          </p:nvPr>
        </p:nvSpPr>
        <p:spPr>
          <a:xfrm>
            <a:off x="4696225" y="3453254"/>
            <a:ext cx="5311200" cy="68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6" name="Google Shape;66;p42"/>
          <p:cNvSpPr/>
          <p:nvPr/>
        </p:nvSpPr>
        <p:spPr>
          <a:xfrm>
            <a:off x="0" y="0"/>
            <a:ext cx="2855700" cy="5143500"/>
          </a:xfrm>
          <a:prstGeom prst="rect">
            <a:avLst/>
          </a:prstGeom>
          <a:solidFill>
            <a:srgbClr val="04317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42"/>
          <p:cNvSpPr/>
          <p:nvPr/>
        </p:nvSpPr>
        <p:spPr>
          <a:xfrm>
            <a:off x="3582225" y="1426175"/>
            <a:ext cx="838800" cy="819900"/>
          </a:xfrm>
          <a:prstGeom prst="rect">
            <a:avLst/>
          </a:prstGeom>
          <a:solidFill>
            <a:srgbClr val="04317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42"/>
          <p:cNvSpPr/>
          <p:nvPr/>
        </p:nvSpPr>
        <p:spPr>
          <a:xfrm>
            <a:off x="3582225" y="2553400"/>
            <a:ext cx="838800" cy="819900"/>
          </a:xfrm>
          <a:prstGeom prst="rect">
            <a:avLst/>
          </a:prstGeom>
          <a:solidFill>
            <a:srgbClr val="04317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42"/>
          <p:cNvSpPr/>
          <p:nvPr/>
        </p:nvSpPr>
        <p:spPr>
          <a:xfrm>
            <a:off x="3582225" y="3680625"/>
            <a:ext cx="838800" cy="819900"/>
          </a:xfrm>
          <a:prstGeom prst="rect">
            <a:avLst/>
          </a:prstGeom>
          <a:solidFill>
            <a:srgbClr val="04317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42"/>
          <p:cNvSpPr txBox="1"/>
          <p:nvPr>
            <p:ph idx="7" type="title"/>
          </p:nvPr>
        </p:nvSpPr>
        <p:spPr>
          <a:xfrm>
            <a:off x="3372225" y="1518275"/>
            <a:ext cx="1258800" cy="63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71" name="Google Shape;71;p42"/>
          <p:cNvSpPr txBox="1"/>
          <p:nvPr>
            <p:ph idx="8" type="title"/>
          </p:nvPr>
        </p:nvSpPr>
        <p:spPr>
          <a:xfrm>
            <a:off x="3372225" y="2645500"/>
            <a:ext cx="1258800" cy="63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72" name="Google Shape;72;p42"/>
          <p:cNvSpPr txBox="1"/>
          <p:nvPr>
            <p:ph idx="9" type="title"/>
          </p:nvPr>
        </p:nvSpPr>
        <p:spPr>
          <a:xfrm>
            <a:off x="3372225" y="3772725"/>
            <a:ext cx="1258800" cy="63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ubtitle">
  <p:cSld name="SECTION_HEADER_1">
    <p:bg>
      <p:bgPr>
        <a:solidFill>
          <a:schemeClr val="lt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46"/>
          <p:cNvSpPr txBox="1"/>
          <p:nvPr>
            <p:ph type="title"/>
          </p:nvPr>
        </p:nvSpPr>
        <p:spPr>
          <a:xfrm>
            <a:off x="570047" y="993900"/>
            <a:ext cx="3055500" cy="1114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5" name="Google Shape;75;p46"/>
          <p:cNvSpPr txBox="1"/>
          <p:nvPr>
            <p:ph idx="1" type="subTitle"/>
          </p:nvPr>
        </p:nvSpPr>
        <p:spPr>
          <a:xfrm>
            <a:off x="614775" y="2564775"/>
            <a:ext cx="2920800" cy="5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76" name="Google Shape;76;p46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cxnSp>
        <p:nvCxnSpPr>
          <p:cNvPr id="77" name="Google Shape;77;p46"/>
          <p:cNvCxnSpPr/>
          <p:nvPr/>
        </p:nvCxnSpPr>
        <p:spPr>
          <a:xfrm>
            <a:off x="678525" y="2060575"/>
            <a:ext cx="676200" cy="0"/>
          </a:xfrm>
          <a:prstGeom prst="straightConnector1">
            <a:avLst/>
          </a:prstGeom>
          <a:noFill/>
          <a:ln cap="flat" cmpd="sng" w="76200">
            <a:solidFill>
              <a:srgbClr val="043170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24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0"/>
          <p:cNvSpPr txBox="1"/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gtree"/>
              <a:buNone/>
              <a:defRPr b="1" i="0" sz="2400" u="none" cap="none" strike="noStrik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gtree"/>
              <a:buNone/>
              <a:defRPr b="0" i="0" sz="2400" u="none" cap="none" strike="noStrik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gtree"/>
              <a:buNone/>
              <a:defRPr b="0" i="0" sz="2400" u="none" cap="none" strike="noStrik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gtree"/>
              <a:buNone/>
              <a:defRPr b="0" i="0" sz="2400" u="none" cap="none" strike="noStrik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gtree"/>
              <a:buNone/>
              <a:defRPr b="0" i="0" sz="2400" u="none" cap="none" strike="noStrik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gtree"/>
              <a:buNone/>
              <a:defRPr b="0" i="0" sz="2400" u="none" cap="none" strike="noStrik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gtree"/>
              <a:buNone/>
              <a:defRPr b="0" i="0" sz="2400" u="none" cap="none" strike="noStrik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gtree"/>
              <a:buNone/>
              <a:defRPr b="0" i="0" sz="2400" u="none" cap="none" strike="noStrik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gtree"/>
              <a:buNone/>
              <a:defRPr b="0" i="0" sz="2400" u="none" cap="none" strike="noStrik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/>
        </p:txBody>
      </p:sp>
      <p:sp>
        <p:nvSpPr>
          <p:cNvPr id="7" name="Google Shape;7;p40"/>
          <p:cNvSpPr txBox="1"/>
          <p:nvPr>
            <p:ph idx="1" type="body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lbert Sans Light"/>
              <a:buChar char="●"/>
              <a:defRPr b="0" i="0" sz="1400" u="none" cap="none" strike="noStrike">
                <a:solidFill>
                  <a:schemeClr val="lt2"/>
                </a:solidFill>
                <a:latin typeface="Albert Sans Light"/>
                <a:ea typeface="Albert Sans Light"/>
                <a:cs typeface="Albert Sans Light"/>
                <a:sym typeface="Albert Sans Light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lbert Sans Light"/>
              <a:buChar char="○"/>
              <a:defRPr b="0" i="0" sz="1400" u="none" cap="none" strike="noStrike">
                <a:solidFill>
                  <a:schemeClr val="lt2"/>
                </a:solidFill>
                <a:latin typeface="Albert Sans Light"/>
                <a:ea typeface="Albert Sans Light"/>
                <a:cs typeface="Albert Sans Light"/>
                <a:sym typeface="Albert Sans Light"/>
              </a:defRPr>
            </a:lvl2pPr>
            <a:lvl3pPr indent="-3111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Albert Sans Light"/>
              <a:buChar char="■"/>
              <a:defRPr b="0" i="0" sz="1300" u="none" cap="none" strike="noStrike">
                <a:solidFill>
                  <a:schemeClr val="lt2"/>
                </a:solidFill>
                <a:latin typeface="Albert Sans Light"/>
                <a:ea typeface="Albert Sans Light"/>
                <a:cs typeface="Albert Sans Light"/>
                <a:sym typeface="Albert Sans Light"/>
              </a:defRPr>
            </a:lvl3pPr>
            <a:lvl4pPr indent="-3111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Albert Sans Light"/>
              <a:buChar char="●"/>
              <a:defRPr b="0" i="0" sz="1300" u="none" cap="none" strike="noStrike">
                <a:solidFill>
                  <a:schemeClr val="lt2"/>
                </a:solidFill>
                <a:latin typeface="Albert Sans Light"/>
                <a:ea typeface="Albert Sans Light"/>
                <a:cs typeface="Albert Sans Light"/>
                <a:sym typeface="Albert Sans Light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lbert Sans Light"/>
              <a:buChar char="○"/>
              <a:defRPr b="0" i="0" sz="1200" u="none" cap="none" strike="noStrike">
                <a:solidFill>
                  <a:schemeClr val="lt2"/>
                </a:solidFill>
                <a:latin typeface="Albert Sans Light"/>
                <a:ea typeface="Albert Sans Light"/>
                <a:cs typeface="Albert Sans Light"/>
                <a:sym typeface="Albert Sans Light"/>
              </a:defRPr>
            </a:lvl5pPr>
            <a:lvl6pPr indent="-3048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lbert Sans Light"/>
              <a:buChar char="■"/>
              <a:defRPr b="0" i="0" sz="1200" u="none" cap="none" strike="noStrike">
                <a:solidFill>
                  <a:schemeClr val="lt2"/>
                </a:solidFill>
                <a:latin typeface="Albert Sans Light"/>
                <a:ea typeface="Albert Sans Light"/>
                <a:cs typeface="Albert Sans Light"/>
                <a:sym typeface="Albert Sans Light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Albert Sans Light"/>
              <a:buChar char="●"/>
              <a:defRPr b="0" i="0" sz="1100" u="none" cap="none" strike="noStrike">
                <a:solidFill>
                  <a:schemeClr val="lt2"/>
                </a:solidFill>
                <a:latin typeface="Albert Sans Light"/>
                <a:ea typeface="Albert Sans Light"/>
                <a:cs typeface="Albert Sans Light"/>
                <a:sym typeface="Albert Sans Light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Albert Sans Light"/>
              <a:buChar char="○"/>
              <a:defRPr b="0" i="0" sz="1100" u="none" cap="none" strike="noStrike">
                <a:solidFill>
                  <a:schemeClr val="lt2"/>
                </a:solidFill>
                <a:latin typeface="Albert Sans Light"/>
                <a:ea typeface="Albert Sans Light"/>
                <a:cs typeface="Albert Sans Light"/>
                <a:sym typeface="Albert Sans Light"/>
              </a:defRPr>
            </a:lvl8pPr>
            <a:lvl9pPr indent="-2921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Albert Sans Light"/>
              <a:buChar char="■"/>
              <a:defRPr b="0" i="0" sz="1000" u="none" cap="none" strike="noStrike">
                <a:solidFill>
                  <a:schemeClr val="lt2"/>
                </a:solidFill>
                <a:latin typeface="Albert Sans Light"/>
                <a:ea typeface="Albert Sans Light"/>
                <a:cs typeface="Albert Sans Light"/>
                <a:sym typeface="Albert Sans Light"/>
              </a:defRPr>
            </a:lvl9pPr>
          </a:lstStyle>
          <a:p/>
        </p:txBody>
      </p:sp>
      <p:sp>
        <p:nvSpPr>
          <p:cNvPr id="8" name="Google Shape;8;p40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www.php.net/manual/en/mysqli.quickstart.prepared-statements.php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0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8.png"/><Relationship Id="rId4" Type="http://schemas.openxmlformats.org/officeDocument/2006/relationships/image" Target="../media/image2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9.png"/><Relationship Id="rId4" Type="http://schemas.openxmlformats.org/officeDocument/2006/relationships/image" Target="../media/image3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3.png"/><Relationship Id="rId4" Type="http://schemas.openxmlformats.org/officeDocument/2006/relationships/image" Target="../media/image36.png"/><Relationship Id="rId5" Type="http://schemas.openxmlformats.org/officeDocument/2006/relationships/image" Target="../media/image4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7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8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0.png"/><Relationship Id="rId4" Type="http://schemas.openxmlformats.org/officeDocument/2006/relationships/image" Target="../media/image41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5.png"/><Relationship Id="rId4" Type="http://schemas.openxmlformats.org/officeDocument/2006/relationships/image" Target="../media/image43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4.png"/><Relationship Id="rId4" Type="http://schemas.openxmlformats.org/officeDocument/2006/relationships/image" Target="../media/image69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51.png"/><Relationship Id="rId4" Type="http://schemas.openxmlformats.org/officeDocument/2006/relationships/image" Target="../media/image54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hyperlink" Target="https://laravel.com/docs/10.x/queries#where-clauses" TargetMode="Externa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52.png"/><Relationship Id="rId4" Type="http://schemas.openxmlformats.org/officeDocument/2006/relationships/image" Target="../media/image46.png"/><Relationship Id="rId5" Type="http://schemas.openxmlformats.org/officeDocument/2006/relationships/image" Target="../media/image48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9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50.png"/><Relationship Id="rId4" Type="http://schemas.openxmlformats.org/officeDocument/2006/relationships/image" Target="../media/image55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53.png"/><Relationship Id="rId4" Type="http://schemas.openxmlformats.org/officeDocument/2006/relationships/image" Target="../media/image60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56.png"/><Relationship Id="rId4" Type="http://schemas.openxmlformats.org/officeDocument/2006/relationships/image" Target="../media/image58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57.png"/><Relationship Id="rId4" Type="http://schemas.openxmlformats.org/officeDocument/2006/relationships/image" Target="../media/image59.png"/><Relationship Id="rId5" Type="http://schemas.openxmlformats.org/officeDocument/2006/relationships/image" Target="../media/image61.png"/><Relationship Id="rId6" Type="http://schemas.openxmlformats.org/officeDocument/2006/relationships/image" Target="../media/image62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68.png"/><Relationship Id="rId4" Type="http://schemas.openxmlformats.org/officeDocument/2006/relationships/hyperlink" Target="https://www.w3schools.com/bootstrap4/bootstrap_cards.asp" TargetMode="External"/><Relationship Id="rId9" Type="http://schemas.openxmlformats.org/officeDocument/2006/relationships/image" Target="../media/image64.png"/><Relationship Id="rId5" Type="http://schemas.openxmlformats.org/officeDocument/2006/relationships/hyperlink" Target="https://mdbootstrap.com/docs/standard/components/cards/" TargetMode="External"/><Relationship Id="rId6" Type="http://schemas.openxmlformats.org/officeDocument/2006/relationships/hyperlink" Target="https://mdbootstrap.com/docs/standard/extended/gallery/" TargetMode="External"/><Relationship Id="rId7" Type="http://schemas.openxmlformats.org/officeDocument/2006/relationships/hyperlink" Target="https://getbootstrap.com/docs/4.0/examples/album/" TargetMode="External"/><Relationship Id="rId8" Type="http://schemas.openxmlformats.org/officeDocument/2006/relationships/hyperlink" Target="https://bootstrapexamples.com/@andreas-muller/product-details-page" TargetMode="Externa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hyperlink" Target="https://www.w3schools.com/bootstrap4/tryit.asp?filename=trybs_card&amp;stacked=h" TargetMode="External"/><Relationship Id="rId4" Type="http://schemas.openxmlformats.org/officeDocument/2006/relationships/hyperlink" Target="https://getbootstrap.com/docs/4.0/examples/album/" TargetMode="External"/><Relationship Id="rId5" Type="http://schemas.openxmlformats.org/officeDocument/2006/relationships/image" Target="../media/image63.png"/><Relationship Id="rId6" Type="http://schemas.openxmlformats.org/officeDocument/2006/relationships/image" Target="../media/image65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66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70.png"/><Relationship Id="rId4" Type="http://schemas.openxmlformats.org/officeDocument/2006/relationships/image" Target="../media/image72.png"/><Relationship Id="rId5" Type="http://schemas.openxmlformats.org/officeDocument/2006/relationships/image" Target="../media/image7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laravel.com/docs/10.x/queries#grouping" TargetMode="External"/><Relationship Id="rId4" Type="http://schemas.openxmlformats.org/officeDocument/2006/relationships/image" Target="../media/image9.png"/><Relationship Id="rId5" Type="http://schemas.openxmlformats.org/officeDocument/2006/relationships/image" Target="../media/image10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hyperlink" Target="https://laravel.com/docs/10.x/routing#basic-routing" TargetMode="External"/><Relationship Id="rId4" Type="http://schemas.openxmlformats.org/officeDocument/2006/relationships/image" Target="../media/image67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laravel.com/docs/10.x/queries#aggregates" TargetMode="External"/><Relationship Id="rId4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laravel.com/docs/10.x/queries#aggregates" TargetMode="External"/><Relationship Id="rId4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laravel.com/docs/10.x/queries#joins" TargetMode="External"/><Relationship Id="rId4" Type="http://schemas.openxmlformats.org/officeDocument/2006/relationships/image" Target="../media/image12.png"/><Relationship Id="rId5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g2f105e33cad_0_7"/>
          <p:cNvPicPr preferRelativeResize="0"/>
          <p:nvPr/>
        </p:nvPicPr>
        <p:blipFill rotWithShape="1">
          <a:blip r:embed="rId3">
            <a:alphaModFix/>
          </a:blip>
          <a:srcRect b="0" l="0" r="34887" t="0"/>
          <a:stretch/>
        </p:blipFill>
        <p:spPr>
          <a:xfrm>
            <a:off x="0" y="0"/>
            <a:ext cx="595400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g2f105e33cad_0_7"/>
          <p:cNvSpPr txBox="1"/>
          <p:nvPr/>
        </p:nvSpPr>
        <p:spPr>
          <a:xfrm>
            <a:off x="579850" y="490850"/>
            <a:ext cx="4584900" cy="65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s" sz="1800" u="none" cap="none" strike="noStrike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rPr>
              <a:t>Web Programming Framework</a:t>
            </a:r>
            <a:endParaRPr b="1" i="0" sz="1800" u="none" cap="none" strike="noStrike">
              <a:solidFill>
                <a:schemeClr val="lt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182" name="Google Shape;182;g2f105e33cad_0_7"/>
          <p:cNvSpPr txBox="1"/>
          <p:nvPr/>
        </p:nvSpPr>
        <p:spPr>
          <a:xfrm>
            <a:off x="579850" y="3852949"/>
            <a:ext cx="4004400" cy="76027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s" sz="1600" u="none" cap="none" strike="noStrike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rPr>
              <a:t>WEEK 05</a:t>
            </a:r>
            <a:br>
              <a:rPr b="0" i="0" lang="es" sz="1600" u="none" cap="none" strike="noStrike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rPr>
            </a:br>
            <a:r>
              <a:rPr b="0" i="0" lang="es" sz="1600" u="none" cap="none" strike="noStrike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rPr>
              <a:t>Informatics Engineering</a:t>
            </a:r>
            <a:endParaRPr b="0" i="0" sz="1600" u="none" cap="none" strike="noStrike">
              <a:solidFill>
                <a:schemeClr val="lt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600" u="none" cap="none" strike="noStrike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rPr>
              <a:t>Universitas Surabaya</a:t>
            </a:r>
            <a:endParaRPr b="0" i="0" sz="1600" u="none" cap="none" strike="noStrike">
              <a:solidFill>
                <a:schemeClr val="lt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183" name="Google Shape;183;g2f105e33cad_0_7"/>
          <p:cNvSpPr txBox="1"/>
          <p:nvPr/>
        </p:nvSpPr>
        <p:spPr>
          <a:xfrm>
            <a:off x="579849" y="1301750"/>
            <a:ext cx="4528321" cy="215440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i="0" lang="es" sz="2000" u="none" cap="none" strike="noStrik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rPr>
              <a:t>Topic 5:</a:t>
            </a:r>
            <a:endParaRPr b="1" i="0" sz="2000" u="none" cap="none" strike="noStrike">
              <a:solidFill>
                <a:schemeClr val="lt1"/>
              </a:solidFill>
              <a:latin typeface="Figtree"/>
              <a:ea typeface="Figtree"/>
              <a:cs typeface="Figtree"/>
              <a:sym typeface="Figtre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i="0" lang="es" sz="3600" u="none" cap="none" strike="noStrik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rPr>
              <a:t>Another Queries as a Basis for Creating Report</a:t>
            </a:r>
            <a:endParaRPr b="1" i="0" sz="3600" u="none" cap="none" strike="noStrike">
              <a:solidFill>
                <a:schemeClr val="lt1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pic>
        <p:nvPicPr>
          <p:cNvPr id="184" name="Google Shape;184;g2f105e33cad_0_7"/>
          <p:cNvPicPr preferRelativeResize="0"/>
          <p:nvPr/>
        </p:nvPicPr>
        <p:blipFill rotWithShape="1">
          <a:blip r:embed="rId4">
            <a:alphaModFix/>
          </a:blip>
          <a:srcRect b="0" l="11137" r="11408" t="0"/>
          <a:stretch/>
        </p:blipFill>
        <p:spPr>
          <a:xfrm>
            <a:off x="4728260" y="807275"/>
            <a:ext cx="4360200" cy="4221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g2f105e33cad_0_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532616" y="186713"/>
            <a:ext cx="882616" cy="333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g2f105e33cad_0_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529531" y="99675"/>
            <a:ext cx="1346739" cy="507650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g2f105e33cad_0_7"/>
          <p:cNvSpPr txBox="1"/>
          <p:nvPr/>
        </p:nvSpPr>
        <p:spPr>
          <a:xfrm>
            <a:off x="5809943" y="4825868"/>
            <a:ext cx="3015300" cy="21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000" u="none" cap="none" strike="noStrike">
                <a:solidFill>
                  <a:srgbClr val="0012A2"/>
                </a:solidFill>
                <a:latin typeface="Albert Sans"/>
                <a:ea typeface="Albert Sans"/>
                <a:cs typeface="Albert Sans"/>
                <a:sym typeface="Albert Sans"/>
              </a:rPr>
              <a:t>Informatics Engineering | Universitas Surabaya</a:t>
            </a:r>
            <a:endParaRPr b="0" i="0" sz="1000" u="none" cap="none" strike="noStrike">
              <a:solidFill>
                <a:srgbClr val="0012A2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9"/>
          <p:cNvSpPr txBox="1"/>
          <p:nvPr>
            <p:ph idx="4294967295" type="title"/>
          </p:nvPr>
        </p:nvSpPr>
        <p:spPr>
          <a:xfrm>
            <a:off x="243525" y="76750"/>
            <a:ext cx="8134140" cy="91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s" sz="3200">
                <a:solidFill>
                  <a:srgbClr val="0012A2"/>
                </a:solidFill>
                <a:latin typeface="Figtree"/>
                <a:ea typeface="Figtree"/>
                <a:cs typeface="Figtree"/>
                <a:sym typeface="Figtree"/>
              </a:rPr>
              <a:t>Query with Eloquent Model</a:t>
            </a:r>
            <a:endParaRPr/>
          </a:p>
        </p:txBody>
      </p:sp>
      <p:sp>
        <p:nvSpPr>
          <p:cNvPr id="281" name="Google Shape;281;p9"/>
          <p:cNvSpPr txBox="1"/>
          <p:nvPr/>
        </p:nvSpPr>
        <p:spPr>
          <a:xfrm>
            <a:off x="5809943" y="4825868"/>
            <a:ext cx="3015300" cy="21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000" u="none" cap="none" strike="noStrike">
                <a:solidFill>
                  <a:srgbClr val="0012A2"/>
                </a:solidFill>
                <a:latin typeface="Albert Sans"/>
                <a:ea typeface="Albert Sans"/>
                <a:cs typeface="Albert Sans"/>
                <a:sym typeface="Albert Sans"/>
              </a:rPr>
              <a:t>Informatics Engineering | Universitas Surabaya</a:t>
            </a:r>
            <a:endParaRPr b="0" i="0" sz="1000" u="none" cap="none" strike="noStrike">
              <a:solidFill>
                <a:srgbClr val="0012A2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282" name="Google Shape;282;p9"/>
          <p:cNvSpPr txBox="1"/>
          <p:nvPr/>
        </p:nvSpPr>
        <p:spPr>
          <a:xfrm>
            <a:off x="357447" y="1387153"/>
            <a:ext cx="8429106" cy="83234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Albert Sans"/>
                <a:ea typeface="Albert Sans"/>
                <a:cs typeface="Albert Sans"/>
                <a:sym typeface="Albert Sans"/>
              </a:rPr>
              <a:t>When using Eloquent ORM(Model), Laravel provides various kinds of helpers or functions that are used. The syntax is similar to QueryBuilder.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pic>
        <p:nvPicPr>
          <p:cNvPr id="283" name="Google Shape;283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56359" y="2491646"/>
            <a:ext cx="5030194" cy="1731706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9"/>
          <p:cNvSpPr txBox="1"/>
          <p:nvPr/>
        </p:nvSpPr>
        <p:spPr>
          <a:xfrm>
            <a:off x="509847" y="2647601"/>
            <a:ext cx="8429106" cy="13577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s" sz="1400" u="none" cap="none" strike="noStrike">
                <a:solidFill>
                  <a:srgbClr val="000000"/>
                </a:solidFill>
                <a:latin typeface="Albert Sans"/>
                <a:ea typeface="Albert Sans"/>
                <a:cs typeface="Albert Sans"/>
                <a:sym typeface="Albert Sans"/>
              </a:rPr>
              <a:t>Select *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s" sz="1400" u="none" cap="none" strike="noStrike">
                <a:solidFill>
                  <a:srgbClr val="000000"/>
                </a:solidFill>
                <a:latin typeface="Albert Sans"/>
                <a:ea typeface="Albert Sans"/>
                <a:cs typeface="Albert Sans"/>
                <a:sym typeface="Albert Sans"/>
              </a:rPr>
              <a:t>   from flights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s" sz="1400" u="none" cap="none" strike="noStrike">
                <a:solidFill>
                  <a:srgbClr val="000000"/>
                </a:solidFill>
                <a:latin typeface="Albert Sans"/>
                <a:ea typeface="Albert Sans"/>
                <a:cs typeface="Albert Sans"/>
                <a:sym typeface="Albert Sans"/>
              </a:rPr>
              <a:t>   where active = 1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s" sz="1400" u="none" cap="none" strike="noStrike">
                <a:solidFill>
                  <a:srgbClr val="000000"/>
                </a:solidFill>
                <a:latin typeface="Albert Sans"/>
                <a:ea typeface="Albert Sans"/>
                <a:cs typeface="Albert Sans"/>
                <a:sym typeface="Albert Sans"/>
              </a:rPr>
              <a:t>   order by name DESC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s" sz="1400" u="none" cap="none" strike="noStrike">
                <a:solidFill>
                  <a:srgbClr val="000000"/>
                </a:solidFill>
                <a:latin typeface="Albert Sans"/>
                <a:ea typeface="Albert Sans"/>
                <a:cs typeface="Albert Sans"/>
                <a:sym typeface="Albert Sans"/>
              </a:rPr>
              <a:t>    LIMIT 10;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10"/>
          <p:cNvSpPr txBox="1"/>
          <p:nvPr>
            <p:ph idx="4294967295" type="title"/>
          </p:nvPr>
        </p:nvSpPr>
        <p:spPr>
          <a:xfrm>
            <a:off x="243525" y="76750"/>
            <a:ext cx="8134140" cy="91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s" sz="3200">
                <a:solidFill>
                  <a:srgbClr val="0012A2"/>
                </a:solidFill>
              </a:rPr>
              <a:t>Eloquent : Retrieve Only Single Records</a:t>
            </a:r>
            <a:endParaRPr sz="3200">
              <a:solidFill>
                <a:srgbClr val="0012A2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290" name="Google Shape;290;p10"/>
          <p:cNvSpPr txBox="1"/>
          <p:nvPr/>
        </p:nvSpPr>
        <p:spPr>
          <a:xfrm>
            <a:off x="5809943" y="4825868"/>
            <a:ext cx="3015300" cy="21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000" u="none" cap="none" strike="noStrike">
                <a:solidFill>
                  <a:srgbClr val="0012A2"/>
                </a:solidFill>
                <a:latin typeface="Albert Sans"/>
                <a:ea typeface="Albert Sans"/>
                <a:cs typeface="Albert Sans"/>
                <a:sym typeface="Albert Sans"/>
              </a:rPr>
              <a:t>Informatics Engineering | Universitas Surabaya</a:t>
            </a:r>
            <a:endParaRPr b="0" i="0" sz="1000" u="none" cap="none" strike="noStrike">
              <a:solidFill>
                <a:srgbClr val="0012A2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pic>
        <p:nvPicPr>
          <p:cNvPr id="291" name="Google Shape;291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8477" y="1156677"/>
            <a:ext cx="5981801" cy="35812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1"/>
          <p:cNvSpPr txBox="1"/>
          <p:nvPr>
            <p:ph idx="4294967295" type="title"/>
          </p:nvPr>
        </p:nvSpPr>
        <p:spPr>
          <a:xfrm>
            <a:off x="243525" y="76750"/>
            <a:ext cx="8134140" cy="91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s" sz="3200">
                <a:solidFill>
                  <a:srgbClr val="0012A2"/>
                </a:solidFill>
              </a:rPr>
              <a:t>Query with Raw Statement</a:t>
            </a:r>
            <a:endParaRPr sz="3200">
              <a:solidFill>
                <a:srgbClr val="0012A2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297" name="Google Shape;297;p11"/>
          <p:cNvSpPr txBox="1"/>
          <p:nvPr/>
        </p:nvSpPr>
        <p:spPr>
          <a:xfrm>
            <a:off x="5809943" y="4825868"/>
            <a:ext cx="3015300" cy="21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000" u="none" cap="none" strike="noStrike">
                <a:solidFill>
                  <a:srgbClr val="0012A2"/>
                </a:solidFill>
                <a:latin typeface="Albert Sans"/>
                <a:ea typeface="Albert Sans"/>
                <a:cs typeface="Albert Sans"/>
                <a:sym typeface="Albert Sans"/>
              </a:rPr>
              <a:t>Informatics Engineering | Universitas Surabaya</a:t>
            </a:r>
            <a:endParaRPr b="0" i="0" sz="1000" u="none" cap="none" strike="noStrike">
              <a:solidFill>
                <a:srgbClr val="0012A2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298" name="Google Shape;298;p11"/>
          <p:cNvSpPr txBox="1"/>
          <p:nvPr/>
        </p:nvSpPr>
        <p:spPr>
          <a:xfrm>
            <a:off x="329450" y="1309876"/>
            <a:ext cx="8357350" cy="1477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800" u="none" cap="none" strike="noStrike">
                <a:solidFill>
                  <a:srgbClr val="000000"/>
                </a:solidFill>
                <a:latin typeface="Albert Sans"/>
                <a:ea typeface="Albert Sans"/>
                <a:cs typeface="Albert Sans"/>
                <a:sym typeface="Albert Sans"/>
              </a:rPr>
              <a:t>The concept of Query using RAW method either with DB or Model has an identical way, namely with the select syntax. Inside the select, there is a string that contains the query.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800" u="none" cap="none" strike="noStrike">
                <a:solidFill>
                  <a:srgbClr val="000000"/>
                </a:solidFill>
                <a:latin typeface="Albert Sans"/>
                <a:ea typeface="Albert Sans"/>
                <a:cs typeface="Albert Sans"/>
                <a:sym typeface="Albert Sans"/>
              </a:rPr>
              <a:t>You can use </a:t>
            </a:r>
            <a:r>
              <a:rPr b="0" i="0" lang="es" sz="1800" u="sng" cap="none" strike="noStrike">
                <a:solidFill>
                  <a:srgbClr val="000000"/>
                </a:solidFill>
                <a:latin typeface="Albert Sans"/>
                <a:ea typeface="Albert Sans"/>
                <a:cs typeface="Albert Sans"/>
                <a:sym typeface="Albert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Prepared Statement </a:t>
            </a:r>
            <a:r>
              <a:rPr b="0" i="0" lang="es" sz="1800" u="none" cap="none" strike="noStrike">
                <a:solidFill>
                  <a:srgbClr val="000000"/>
                </a:solidFill>
                <a:latin typeface="Albert Sans"/>
                <a:ea typeface="Albert Sans"/>
                <a:cs typeface="Albert Sans"/>
                <a:sym typeface="Albert Sans"/>
              </a:rPr>
              <a:t>concept in PHP (similar like in C# or Java)</a:t>
            </a:r>
            <a:endParaRPr b="0" i="0" sz="1800" u="none" cap="none" strike="noStrike">
              <a:solidFill>
                <a:srgbClr val="000000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12"/>
          <p:cNvSpPr txBox="1"/>
          <p:nvPr>
            <p:ph idx="4294967295" type="title"/>
          </p:nvPr>
        </p:nvSpPr>
        <p:spPr>
          <a:xfrm>
            <a:off x="243525" y="76750"/>
            <a:ext cx="8134140" cy="91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s" sz="3200">
                <a:solidFill>
                  <a:srgbClr val="0012A2"/>
                </a:solidFill>
                <a:latin typeface="Figtree"/>
                <a:ea typeface="Figtree"/>
                <a:cs typeface="Figtree"/>
                <a:sym typeface="Figtree"/>
              </a:rPr>
              <a:t>Prepared Statement</a:t>
            </a:r>
            <a:endParaRPr/>
          </a:p>
        </p:txBody>
      </p:sp>
      <p:sp>
        <p:nvSpPr>
          <p:cNvPr id="304" name="Google Shape;304;p12"/>
          <p:cNvSpPr txBox="1"/>
          <p:nvPr/>
        </p:nvSpPr>
        <p:spPr>
          <a:xfrm>
            <a:off x="5809943" y="4825868"/>
            <a:ext cx="3015300" cy="21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000" u="none" cap="none" strike="noStrike">
                <a:solidFill>
                  <a:srgbClr val="0012A2"/>
                </a:solidFill>
                <a:latin typeface="Albert Sans"/>
                <a:ea typeface="Albert Sans"/>
                <a:cs typeface="Albert Sans"/>
                <a:sym typeface="Albert Sans"/>
              </a:rPr>
              <a:t>Informatics Engineering | Universitas Surabaya</a:t>
            </a:r>
            <a:endParaRPr b="0" i="0" sz="1000" u="none" cap="none" strike="noStrike">
              <a:solidFill>
                <a:srgbClr val="0012A2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305" name="Google Shape;305;p12"/>
          <p:cNvSpPr txBox="1"/>
          <p:nvPr/>
        </p:nvSpPr>
        <p:spPr>
          <a:xfrm>
            <a:off x="322673" y="3018645"/>
            <a:ext cx="8134141" cy="9611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1143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" sz="1800" u="none" cap="none" strike="noStrike">
                <a:solidFill>
                  <a:srgbClr val="000000"/>
                </a:solidFill>
                <a:latin typeface="Albert Sans"/>
                <a:ea typeface="Albert Sans"/>
                <a:cs typeface="Albert Sans"/>
                <a:sym typeface="Albert Sans"/>
              </a:rPr>
              <a:t>This syntax is similar to </a:t>
            </a:r>
            <a:r>
              <a:rPr b="1" i="1" lang="es" sz="1800" u="none" cap="none" strike="noStrike">
                <a:solidFill>
                  <a:srgbClr val="000000"/>
                </a:solidFill>
                <a:latin typeface="Albert Sans"/>
                <a:ea typeface="Albert Sans"/>
                <a:cs typeface="Albert Sans"/>
                <a:sym typeface="Albert Sans"/>
              </a:rPr>
              <a:t>“select * from active users = 1”</a:t>
            </a:r>
            <a:endParaRPr/>
          </a:p>
          <a:p>
            <a:pPr indent="0" lvl="0" marL="1143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" sz="1800" u="none" cap="none" strike="noStrike">
                <a:solidFill>
                  <a:srgbClr val="000000"/>
                </a:solidFill>
                <a:latin typeface="Albert Sans"/>
                <a:ea typeface="Albert Sans"/>
                <a:cs typeface="Albert Sans"/>
                <a:sym typeface="Albert Sans"/>
              </a:rPr>
              <a:t>but stated in more secure form of query, prepared statements also check data types which can help prevent SQL injection attacks.</a:t>
            </a:r>
            <a:endParaRPr b="0" i="0" sz="1800" u="none" cap="none" strike="noStrike">
              <a:solidFill>
                <a:srgbClr val="000000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pic>
        <p:nvPicPr>
          <p:cNvPr id="306" name="Google Shape;306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0697" y="1129144"/>
            <a:ext cx="7505769" cy="13094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13"/>
          <p:cNvSpPr txBox="1"/>
          <p:nvPr>
            <p:ph type="title"/>
          </p:nvPr>
        </p:nvSpPr>
        <p:spPr>
          <a:xfrm>
            <a:off x="0" y="2132215"/>
            <a:ext cx="9144000" cy="66418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4000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rPr>
              <a:t>Sub-Query</a:t>
            </a:r>
            <a:endParaRPr sz="4000">
              <a:solidFill>
                <a:schemeClr val="lt1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312" name="Google Shape;312;p13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313" name="Google Shape;313;p13"/>
          <p:cNvSpPr txBox="1"/>
          <p:nvPr/>
        </p:nvSpPr>
        <p:spPr>
          <a:xfrm>
            <a:off x="5809943" y="4825868"/>
            <a:ext cx="3015300" cy="21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000" u="none" cap="none" strike="noStrike">
                <a:solidFill>
                  <a:srgbClr val="0012A2"/>
                </a:solidFill>
                <a:latin typeface="Albert Sans"/>
                <a:ea typeface="Albert Sans"/>
                <a:cs typeface="Albert Sans"/>
                <a:sym typeface="Albert Sans"/>
              </a:rPr>
              <a:t>Informatics Engineering | Universitas Surabaya</a:t>
            </a:r>
            <a:endParaRPr b="0" i="0" sz="1000" u="none" cap="none" strike="noStrike">
              <a:solidFill>
                <a:srgbClr val="0012A2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14"/>
          <p:cNvSpPr txBox="1"/>
          <p:nvPr>
            <p:ph idx="4294967295" type="title"/>
          </p:nvPr>
        </p:nvSpPr>
        <p:spPr>
          <a:xfrm>
            <a:off x="243525" y="76750"/>
            <a:ext cx="8134140" cy="91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s" sz="3200">
                <a:solidFill>
                  <a:srgbClr val="0012A2"/>
                </a:solidFill>
                <a:latin typeface="Figtree"/>
                <a:ea typeface="Figtree"/>
                <a:cs typeface="Figtree"/>
                <a:sym typeface="Figtree"/>
              </a:rPr>
              <a:t>Prepared Statement</a:t>
            </a:r>
            <a:endParaRPr/>
          </a:p>
        </p:txBody>
      </p:sp>
      <p:sp>
        <p:nvSpPr>
          <p:cNvPr id="319" name="Google Shape;319;p14"/>
          <p:cNvSpPr txBox="1"/>
          <p:nvPr/>
        </p:nvSpPr>
        <p:spPr>
          <a:xfrm>
            <a:off x="5809943" y="4825868"/>
            <a:ext cx="3015300" cy="21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000" u="none" cap="none" strike="noStrike">
                <a:solidFill>
                  <a:srgbClr val="0012A2"/>
                </a:solidFill>
                <a:latin typeface="Albert Sans"/>
                <a:ea typeface="Albert Sans"/>
                <a:cs typeface="Albert Sans"/>
                <a:sym typeface="Albert Sans"/>
              </a:rPr>
              <a:t>Informatics Engineering | Universitas Surabaya</a:t>
            </a:r>
            <a:endParaRPr b="0" i="0" sz="1000" u="none" cap="none" strike="noStrike">
              <a:solidFill>
                <a:srgbClr val="0012A2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320" name="Google Shape;320;p14"/>
          <p:cNvSpPr txBox="1"/>
          <p:nvPr/>
        </p:nvSpPr>
        <p:spPr>
          <a:xfrm>
            <a:off x="285267" y="1139968"/>
            <a:ext cx="4606774" cy="18072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800" u="none" cap="none" strike="noStrike">
                <a:solidFill>
                  <a:srgbClr val="000000"/>
                </a:solidFill>
                <a:latin typeface="Albert Sans"/>
                <a:ea typeface="Albert Sans"/>
                <a:cs typeface="Albert Sans"/>
                <a:sym typeface="Albert Sans"/>
              </a:rPr>
              <a:t>Remember about Sub-Query Syntax ?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800" u="none" cap="none" strike="noStrike">
                <a:solidFill>
                  <a:srgbClr val="000000"/>
                </a:solidFill>
                <a:latin typeface="Albert Sans"/>
                <a:ea typeface="Albert Sans"/>
                <a:cs typeface="Albert Sans"/>
                <a:sym typeface="Albert Sans"/>
              </a:rPr>
              <a:t>There are 3 types of Sub-Query : </a:t>
            </a:r>
            <a:endParaRPr/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es" sz="1800" u="none" cap="none" strike="noStrike">
                <a:solidFill>
                  <a:srgbClr val="000000"/>
                </a:solidFill>
                <a:latin typeface="Albert Sans"/>
                <a:ea typeface="Albert Sans"/>
                <a:cs typeface="Albert Sans"/>
                <a:sym typeface="Albert Sans"/>
              </a:rPr>
              <a:t>‘select clause’,</a:t>
            </a:r>
            <a:endParaRPr/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es" sz="1800" u="none" cap="none" strike="noStrike">
                <a:solidFill>
                  <a:srgbClr val="000000"/>
                </a:solidFill>
                <a:latin typeface="Albert Sans"/>
                <a:ea typeface="Albert Sans"/>
                <a:cs typeface="Albert Sans"/>
                <a:sym typeface="Albert Sans"/>
              </a:rPr>
              <a:t>‘from clause’ </a:t>
            </a:r>
            <a:endParaRPr/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es" sz="1800" u="none" cap="none" strike="noStrike">
                <a:solidFill>
                  <a:srgbClr val="000000"/>
                </a:solidFill>
                <a:latin typeface="Albert Sans"/>
                <a:ea typeface="Albert Sans"/>
                <a:cs typeface="Albert Sans"/>
                <a:sym typeface="Albert Sans"/>
              </a:rPr>
              <a:t>‘where clause’</a:t>
            </a:r>
            <a:endParaRPr b="0" i="0" sz="1800" u="none" cap="none" strike="noStrike">
              <a:solidFill>
                <a:srgbClr val="000000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pic>
        <p:nvPicPr>
          <p:cNvPr descr="A screenshot of a cell phone&#10;&#10;Description automatically generated" id="321" name="Google Shape;321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33698" y="3251697"/>
            <a:ext cx="6358111" cy="1443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15"/>
          <p:cNvSpPr txBox="1"/>
          <p:nvPr>
            <p:ph idx="4294967295" type="title"/>
          </p:nvPr>
        </p:nvSpPr>
        <p:spPr>
          <a:xfrm>
            <a:off x="243525" y="76750"/>
            <a:ext cx="8134140" cy="91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s" sz="3200">
                <a:solidFill>
                  <a:srgbClr val="0012A2"/>
                </a:solidFill>
              </a:rPr>
              <a:t>SubQuery: Select Clause</a:t>
            </a:r>
            <a:endParaRPr sz="3200">
              <a:solidFill>
                <a:srgbClr val="0012A2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327" name="Google Shape;327;p15"/>
          <p:cNvSpPr txBox="1"/>
          <p:nvPr/>
        </p:nvSpPr>
        <p:spPr>
          <a:xfrm>
            <a:off x="5809943" y="4825868"/>
            <a:ext cx="3015300" cy="21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000" u="none" cap="none" strike="noStrike">
                <a:solidFill>
                  <a:srgbClr val="0012A2"/>
                </a:solidFill>
                <a:latin typeface="Albert Sans"/>
                <a:ea typeface="Albert Sans"/>
                <a:cs typeface="Albert Sans"/>
                <a:sym typeface="Albert Sans"/>
              </a:rPr>
              <a:t>Informatics Engineering | Universitas Surabaya</a:t>
            </a:r>
            <a:endParaRPr b="0" i="0" sz="1000" u="none" cap="none" strike="noStrike">
              <a:solidFill>
                <a:srgbClr val="0012A2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328" name="Google Shape;328;p15"/>
          <p:cNvSpPr txBox="1"/>
          <p:nvPr/>
        </p:nvSpPr>
        <p:spPr>
          <a:xfrm>
            <a:off x="243525" y="1671478"/>
            <a:ext cx="2241980" cy="18158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Albert Sans"/>
                <a:ea typeface="Albert Sans"/>
                <a:cs typeface="Albert Sans"/>
                <a:sym typeface="Albert Sans"/>
              </a:rPr>
              <a:t>Sample Case :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Albert Sans"/>
                <a:ea typeface="Albert Sans"/>
                <a:cs typeface="Albert Sans"/>
                <a:sym typeface="Albert Sans"/>
              </a:rPr>
              <a:t>show all Supplier ID and Name, number of stock that is already supplied and show the average number of stock from all supplier</a:t>
            </a:r>
            <a:endParaRPr b="0" i="0" sz="1400" u="none" cap="none" strike="noStrike">
              <a:solidFill>
                <a:srgbClr val="000000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pic>
        <p:nvPicPr>
          <p:cNvPr id="329" name="Google Shape;329;p15"/>
          <p:cNvPicPr preferRelativeResize="0"/>
          <p:nvPr/>
        </p:nvPicPr>
        <p:blipFill rotWithShape="1">
          <a:blip r:embed="rId3">
            <a:alphaModFix/>
          </a:blip>
          <a:srcRect b="-706" l="0" r="0" t="0"/>
          <a:stretch/>
        </p:blipFill>
        <p:spPr>
          <a:xfrm>
            <a:off x="2550938" y="1178858"/>
            <a:ext cx="6349537" cy="31399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16"/>
          <p:cNvSpPr txBox="1"/>
          <p:nvPr>
            <p:ph idx="4294967295" type="title"/>
          </p:nvPr>
        </p:nvSpPr>
        <p:spPr>
          <a:xfrm>
            <a:off x="243525" y="76750"/>
            <a:ext cx="8134140" cy="91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s" sz="3200">
                <a:solidFill>
                  <a:srgbClr val="0012A2"/>
                </a:solidFill>
                <a:latin typeface="Figtree"/>
                <a:ea typeface="Figtree"/>
                <a:cs typeface="Figtree"/>
                <a:sym typeface="Figtree"/>
              </a:rPr>
              <a:t>Another Solution with DB::raw()</a:t>
            </a:r>
            <a:endParaRPr/>
          </a:p>
        </p:txBody>
      </p:sp>
      <p:sp>
        <p:nvSpPr>
          <p:cNvPr id="335" name="Google Shape;335;p16"/>
          <p:cNvSpPr txBox="1"/>
          <p:nvPr/>
        </p:nvSpPr>
        <p:spPr>
          <a:xfrm>
            <a:off x="5809943" y="4825868"/>
            <a:ext cx="3015300" cy="21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000" u="none" cap="none" strike="noStrike">
                <a:solidFill>
                  <a:srgbClr val="0012A2"/>
                </a:solidFill>
                <a:latin typeface="Albert Sans"/>
                <a:ea typeface="Albert Sans"/>
                <a:cs typeface="Albert Sans"/>
                <a:sym typeface="Albert Sans"/>
              </a:rPr>
              <a:t>Informatics Engineering | Universitas Surabaya</a:t>
            </a:r>
            <a:endParaRPr b="0" i="0" sz="1000" u="none" cap="none" strike="noStrike">
              <a:solidFill>
                <a:srgbClr val="0012A2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pic>
        <p:nvPicPr>
          <p:cNvPr id="336" name="Google Shape;336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4979" y="1464884"/>
            <a:ext cx="7751070" cy="1684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17"/>
          <p:cNvSpPr txBox="1"/>
          <p:nvPr>
            <p:ph idx="4294967295" type="title"/>
          </p:nvPr>
        </p:nvSpPr>
        <p:spPr>
          <a:xfrm>
            <a:off x="243525" y="76750"/>
            <a:ext cx="8134140" cy="91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s" sz="3200">
                <a:solidFill>
                  <a:srgbClr val="0012A2"/>
                </a:solidFill>
              </a:rPr>
              <a:t>SubQuery: From Clause</a:t>
            </a:r>
            <a:endParaRPr sz="3200">
              <a:solidFill>
                <a:srgbClr val="0012A2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342" name="Google Shape;342;p17"/>
          <p:cNvSpPr txBox="1"/>
          <p:nvPr/>
        </p:nvSpPr>
        <p:spPr>
          <a:xfrm>
            <a:off x="5809943" y="4825868"/>
            <a:ext cx="3015300" cy="21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000" u="none" cap="none" strike="noStrike">
                <a:solidFill>
                  <a:srgbClr val="0012A2"/>
                </a:solidFill>
                <a:latin typeface="Albert Sans"/>
                <a:ea typeface="Albert Sans"/>
                <a:cs typeface="Albert Sans"/>
                <a:sym typeface="Albert Sans"/>
              </a:rPr>
              <a:t>Informatics Engineering | Universitas Surabaya</a:t>
            </a:r>
            <a:endParaRPr b="0" i="0" sz="1000" u="none" cap="none" strike="noStrike">
              <a:solidFill>
                <a:srgbClr val="0012A2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343" name="Google Shape;343;p17"/>
          <p:cNvSpPr txBox="1"/>
          <p:nvPr/>
        </p:nvSpPr>
        <p:spPr>
          <a:xfrm>
            <a:off x="243525" y="1671478"/>
            <a:ext cx="2241980" cy="13849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Sample Case :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Show all User Data and the user’s latest post from each user that already published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4" name="Google Shape;344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25743" y="1307365"/>
            <a:ext cx="6399500" cy="2652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18"/>
          <p:cNvSpPr txBox="1"/>
          <p:nvPr>
            <p:ph idx="4294967295" type="title"/>
          </p:nvPr>
        </p:nvSpPr>
        <p:spPr>
          <a:xfrm>
            <a:off x="243525" y="76750"/>
            <a:ext cx="8134140" cy="91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s" sz="3200">
                <a:solidFill>
                  <a:srgbClr val="0012A2"/>
                </a:solidFill>
              </a:rPr>
              <a:t>Query Builder: From Clause</a:t>
            </a:r>
            <a:endParaRPr sz="3200">
              <a:solidFill>
                <a:srgbClr val="0012A2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350" name="Google Shape;350;p18"/>
          <p:cNvSpPr txBox="1"/>
          <p:nvPr/>
        </p:nvSpPr>
        <p:spPr>
          <a:xfrm>
            <a:off x="5809943" y="4825868"/>
            <a:ext cx="3015300" cy="21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000" u="none" cap="none" strike="noStrike">
                <a:solidFill>
                  <a:srgbClr val="0012A2"/>
                </a:solidFill>
                <a:latin typeface="Albert Sans"/>
                <a:ea typeface="Albert Sans"/>
                <a:cs typeface="Albert Sans"/>
                <a:sym typeface="Albert Sans"/>
              </a:rPr>
              <a:t>Informatics Engineering | Universitas Surabaya</a:t>
            </a:r>
            <a:endParaRPr b="0" i="0" sz="1000" u="none" cap="none" strike="noStrike">
              <a:solidFill>
                <a:srgbClr val="0012A2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351" name="Google Shape;351;p18"/>
          <p:cNvSpPr txBox="1"/>
          <p:nvPr/>
        </p:nvSpPr>
        <p:spPr>
          <a:xfrm>
            <a:off x="313094" y="3704793"/>
            <a:ext cx="832812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800" u="none" cap="none" strike="noStrike">
                <a:solidFill>
                  <a:srgbClr val="000000"/>
                </a:solidFill>
                <a:latin typeface="Albert Sans"/>
                <a:ea typeface="Albert Sans"/>
                <a:cs typeface="Albert Sans"/>
                <a:sym typeface="Albert Sans"/>
              </a:rPr>
              <a:t>$latestPosts is a query statement to the latest post for each user.</a:t>
            </a:r>
            <a:endParaRPr b="0" i="0" sz="1800" u="none" cap="none" strike="noStrike">
              <a:solidFill>
                <a:srgbClr val="000000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pic>
        <p:nvPicPr>
          <p:cNvPr id="352" name="Google Shape;352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115" y="1130930"/>
            <a:ext cx="7300085" cy="23052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f105e33cad_0_912"/>
          <p:cNvSpPr/>
          <p:nvPr/>
        </p:nvSpPr>
        <p:spPr>
          <a:xfrm>
            <a:off x="4237500" y="1242775"/>
            <a:ext cx="669000" cy="669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g2f105e33cad_0_912"/>
          <p:cNvSpPr/>
          <p:nvPr/>
        </p:nvSpPr>
        <p:spPr>
          <a:xfrm>
            <a:off x="6942600" y="1242775"/>
            <a:ext cx="669000" cy="669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g2f105e33cad_0_912"/>
          <p:cNvSpPr/>
          <p:nvPr/>
        </p:nvSpPr>
        <p:spPr>
          <a:xfrm>
            <a:off x="4237500" y="3084425"/>
            <a:ext cx="669000" cy="669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g2f105e33cad_0_912"/>
          <p:cNvSpPr/>
          <p:nvPr/>
        </p:nvSpPr>
        <p:spPr>
          <a:xfrm>
            <a:off x="1532400" y="3084425"/>
            <a:ext cx="669000" cy="669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g2f105e33cad_0_912"/>
          <p:cNvSpPr/>
          <p:nvPr/>
        </p:nvSpPr>
        <p:spPr>
          <a:xfrm>
            <a:off x="1532350" y="1242775"/>
            <a:ext cx="669000" cy="669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g2f105e33cad_0_9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s"/>
              <a:t>Outline</a:t>
            </a:r>
            <a:endParaRPr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198" name="Google Shape;198;g2f105e33cad_0_912"/>
          <p:cNvSpPr txBox="1"/>
          <p:nvPr>
            <p:ph idx="1" type="subTitle"/>
          </p:nvPr>
        </p:nvSpPr>
        <p:spPr>
          <a:xfrm>
            <a:off x="656150" y="2044193"/>
            <a:ext cx="2421300" cy="6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/>
              <a:t>Query Raw, Query Builder and Eloquent Query</a:t>
            </a:r>
            <a:endParaRPr/>
          </a:p>
        </p:txBody>
      </p:sp>
      <p:sp>
        <p:nvSpPr>
          <p:cNvPr id="199" name="Google Shape;199;g2f105e33cad_0_912"/>
          <p:cNvSpPr txBox="1"/>
          <p:nvPr>
            <p:ph idx="3" type="subTitle"/>
          </p:nvPr>
        </p:nvSpPr>
        <p:spPr>
          <a:xfrm>
            <a:off x="3361300" y="2044193"/>
            <a:ext cx="2421300" cy="6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Eloquent Relationship</a:t>
            </a:r>
            <a:endParaRPr/>
          </a:p>
        </p:txBody>
      </p:sp>
      <p:sp>
        <p:nvSpPr>
          <p:cNvPr id="200" name="Google Shape;200;g2f105e33cad_0_912"/>
          <p:cNvSpPr txBox="1"/>
          <p:nvPr>
            <p:ph idx="5" type="subTitle"/>
          </p:nvPr>
        </p:nvSpPr>
        <p:spPr>
          <a:xfrm>
            <a:off x="6066300" y="2043694"/>
            <a:ext cx="2421300" cy="6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Sub-Query</a:t>
            </a:r>
            <a:endParaRPr/>
          </a:p>
        </p:txBody>
      </p:sp>
      <p:sp>
        <p:nvSpPr>
          <p:cNvPr id="201" name="Google Shape;201;g2f105e33cad_0_912"/>
          <p:cNvSpPr txBox="1"/>
          <p:nvPr>
            <p:ph idx="7" type="subTitle"/>
          </p:nvPr>
        </p:nvSpPr>
        <p:spPr>
          <a:xfrm>
            <a:off x="656150" y="3824561"/>
            <a:ext cx="2421300" cy="6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Query Inside Controller and Routing</a:t>
            </a:r>
            <a:endParaRPr/>
          </a:p>
        </p:txBody>
      </p:sp>
      <p:sp>
        <p:nvSpPr>
          <p:cNvPr id="202" name="Google Shape;202;g2f105e33cad_0_912"/>
          <p:cNvSpPr txBox="1"/>
          <p:nvPr>
            <p:ph idx="9" type="subTitle"/>
          </p:nvPr>
        </p:nvSpPr>
        <p:spPr>
          <a:xfrm>
            <a:off x="3361300" y="3824966"/>
            <a:ext cx="2421300" cy="6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Query for Reporting</a:t>
            </a:r>
            <a:endParaRPr/>
          </a:p>
        </p:txBody>
      </p:sp>
      <p:sp>
        <p:nvSpPr>
          <p:cNvPr id="203" name="Google Shape;203;g2f105e33cad_0_912"/>
          <p:cNvSpPr txBox="1"/>
          <p:nvPr>
            <p:ph idx="16" type="title"/>
          </p:nvPr>
        </p:nvSpPr>
        <p:spPr>
          <a:xfrm>
            <a:off x="1532300" y="1242775"/>
            <a:ext cx="669000" cy="66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"/>
              <a:t>1</a:t>
            </a:r>
            <a:endParaRPr/>
          </a:p>
        </p:txBody>
      </p:sp>
      <p:sp>
        <p:nvSpPr>
          <p:cNvPr id="204" name="Google Shape;204;g2f105e33cad_0_912"/>
          <p:cNvSpPr txBox="1"/>
          <p:nvPr>
            <p:ph idx="17" type="title"/>
          </p:nvPr>
        </p:nvSpPr>
        <p:spPr>
          <a:xfrm>
            <a:off x="1532300" y="3084425"/>
            <a:ext cx="669000" cy="66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"/>
              <a:t>4</a:t>
            </a:r>
            <a:endParaRPr/>
          </a:p>
        </p:txBody>
      </p:sp>
      <p:sp>
        <p:nvSpPr>
          <p:cNvPr id="205" name="Google Shape;205;g2f105e33cad_0_912"/>
          <p:cNvSpPr txBox="1"/>
          <p:nvPr>
            <p:ph idx="18" type="title"/>
          </p:nvPr>
        </p:nvSpPr>
        <p:spPr>
          <a:xfrm>
            <a:off x="4237450" y="1242825"/>
            <a:ext cx="669000" cy="66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"/>
              <a:t>2</a:t>
            </a:r>
            <a:endParaRPr/>
          </a:p>
        </p:txBody>
      </p:sp>
      <p:sp>
        <p:nvSpPr>
          <p:cNvPr id="206" name="Google Shape;206;g2f105e33cad_0_912"/>
          <p:cNvSpPr txBox="1"/>
          <p:nvPr>
            <p:ph idx="19" type="title"/>
          </p:nvPr>
        </p:nvSpPr>
        <p:spPr>
          <a:xfrm>
            <a:off x="4237500" y="3084425"/>
            <a:ext cx="669000" cy="66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"/>
              <a:t>5</a:t>
            </a:r>
            <a:endParaRPr/>
          </a:p>
        </p:txBody>
      </p:sp>
      <p:sp>
        <p:nvSpPr>
          <p:cNvPr id="207" name="Google Shape;207;g2f105e33cad_0_912"/>
          <p:cNvSpPr txBox="1"/>
          <p:nvPr>
            <p:ph idx="20" type="title"/>
          </p:nvPr>
        </p:nvSpPr>
        <p:spPr>
          <a:xfrm>
            <a:off x="6942450" y="1242825"/>
            <a:ext cx="669000" cy="66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"/>
              <a:t>3</a:t>
            </a:r>
            <a:endParaRPr/>
          </a:p>
        </p:txBody>
      </p:sp>
      <p:sp>
        <p:nvSpPr>
          <p:cNvPr id="208" name="Google Shape;208;g2f105e33cad_0_912"/>
          <p:cNvSpPr/>
          <p:nvPr/>
        </p:nvSpPr>
        <p:spPr>
          <a:xfrm>
            <a:off x="2161375" y="1189250"/>
            <a:ext cx="94200" cy="942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g2f105e33cad_0_912"/>
          <p:cNvSpPr/>
          <p:nvPr/>
        </p:nvSpPr>
        <p:spPr>
          <a:xfrm rot="2506023">
            <a:off x="4082293" y="3099138"/>
            <a:ext cx="170284" cy="170284"/>
          </a:xfrm>
          <a:custGeom>
            <a:rect b="b" l="l" r="r" t="t"/>
            <a:pathLst>
              <a:path extrusionOk="0" h="3861" w="3861">
                <a:moveTo>
                  <a:pt x="1946" y="1"/>
                </a:moveTo>
                <a:cubicBezTo>
                  <a:pt x="851" y="1"/>
                  <a:pt x="0" y="852"/>
                  <a:pt x="0" y="1946"/>
                </a:cubicBezTo>
                <a:cubicBezTo>
                  <a:pt x="0" y="3010"/>
                  <a:pt x="851" y="3861"/>
                  <a:pt x="1946" y="3861"/>
                </a:cubicBezTo>
                <a:cubicBezTo>
                  <a:pt x="3010" y="3861"/>
                  <a:pt x="3861" y="3010"/>
                  <a:pt x="3861" y="1946"/>
                </a:cubicBezTo>
                <a:cubicBezTo>
                  <a:pt x="3861" y="852"/>
                  <a:pt x="3010" y="1"/>
                  <a:pt x="194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g2f105e33cad_0_912"/>
          <p:cNvSpPr txBox="1"/>
          <p:nvPr/>
        </p:nvSpPr>
        <p:spPr>
          <a:xfrm>
            <a:off x="5809943" y="4825868"/>
            <a:ext cx="3015300" cy="21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000" u="none" cap="none" strike="noStrike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rPr>
              <a:t>Informatics Engineering | Universitas Surabaya</a:t>
            </a:r>
            <a:endParaRPr b="0" i="0" sz="1000" u="none" cap="none" strike="noStrike">
              <a:solidFill>
                <a:schemeClr val="lt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19"/>
          <p:cNvSpPr txBox="1"/>
          <p:nvPr>
            <p:ph idx="4294967295" type="title"/>
          </p:nvPr>
        </p:nvSpPr>
        <p:spPr>
          <a:xfrm>
            <a:off x="243525" y="76750"/>
            <a:ext cx="8134140" cy="91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s" sz="3200">
                <a:solidFill>
                  <a:srgbClr val="0012A2"/>
                </a:solidFill>
              </a:rPr>
              <a:t>SubQuery: Where Clause with DB Table()</a:t>
            </a:r>
            <a:endParaRPr sz="3200">
              <a:solidFill>
                <a:srgbClr val="0012A2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358" name="Google Shape;358;p19"/>
          <p:cNvSpPr txBox="1"/>
          <p:nvPr/>
        </p:nvSpPr>
        <p:spPr>
          <a:xfrm>
            <a:off x="5809943" y="4825868"/>
            <a:ext cx="3015300" cy="21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000" u="none" cap="none" strike="noStrike">
                <a:solidFill>
                  <a:srgbClr val="0012A2"/>
                </a:solidFill>
                <a:latin typeface="Albert Sans"/>
                <a:ea typeface="Albert Sans"/>
                <a:cs typeface="Albert Sans"/>
                <a:sym typeface="Albert Sans"/>
              </a:rPr>
              <a:t>Informatics Engineering | Universitas Surabaya</a:t>
            </a:r>
            <a:endParaRPr b="0" i="0" sz="1000" u="none" cap="none" strike="noStrike">
              <a:solidFill>
                <a:srgbClr val="0012A2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359" name="Google Shape;359;p19"/>
          <p:cNvSpPr txBox="1"/>
          <p:nvPr/>
        </p:nvSpPr>
        <p:spPr>
          <a:xfrm>
            <a:off x="243525" y="1671478"/>
            <a:ext cx="2241980" cy="18158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Sample Case :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show id, the full name of employee, and salary of the employee that has a salary above the average of all salaries in this company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0" name="Google Shape;360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28575" y="1449317"/>
            <a:ext cx="6414356" cy="30395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20"/>
          <p:cNvSpPr txBox="1"/>
          <p:nvPr>
            <p:ph idx="4294967295" type="title"/>
          </p:nvPr>
        </p:nvSpPr>
        <p:spPr>
          <a:xfrm>
            <a:off x="243525" y="76750"/>
            <a:ext cx="8134140" cy="91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s" sz="3200">
                <a:solidFill>
                  <a:srgbClr val="0012A2"/>
                </a:solidFill>
              </a:rPr>
              <a:t>SubQuery: Where Clause with Eloquent</a:t>
            </a:r>
            <a:endParaRPr sz="3200">
              <a:solidFill>
                <a:srgbClr val="0012A2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366" name="Google Shape;366;p20"/>
          <p:cNvSpPr txBox="1"/>
          <p:nvPr/>
        </p:nvSpPr>
        <p:spPr>
          <a:xfrm>
            <a:off x="5809943" y="4825868"/>
            <a:ext cx="3015300" cy="21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000" u="none" cap="none" strike="noStrike">
                <a:solidFill>
                  <a:srgbClr val="0012A2"/>
                </a:solidFill>
                <a:latin typeface="Albert Sans"/>
                <a:ea typeface="Albert Sans"/>
                <a:cs typeface="Albert Sans"/>
                <a:sym typeface="Albert Sans"/>
              </a:rPr>
              <a:t>Informatics Engineering | Universitas Surabaya</a:t>
            </a:r>
            <a:endParaRPr b="0" i="0" sz="1000" u="none" cap="none" strike="noStrike">
              <a:solidFill>
                <a:srgbClr val="0012A2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367" name="Google Shape;367;p20"/>
          <p:cNvSpPr txBox="1"/>
          <p:nvPr/>
        </p:nvSpPr>
        <p:spPr>
          <a:xfrm>
            <a:off x="243525" y="1671478"/>
            <a:ext cx="2241980" cy="18158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Sample Case :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show id, the full name of employee, and salary of the employee that has a salary above the average of all salaries in this company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8" name="Google Shape;36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07274" y="1518244"/>
            <a:ext cx="6293202" cy="21642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21"/>
          <p:cNvSpPr txBox="1"/>
          <p:nvPr>
            <p:ph type="title"/>
          </p:nvPr>
        </p:nvSpPr>
        <p:spPr>
          <a:xfrm>
            <a:off x="0" y="2128058"/>
            <a:ext cx="9144000" cy="66834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4000">
                <a:solidFill>
                  <a:schemeClr val="lt1"/>
                </a:solidFill>
              </a:rPr>
              <a:t>Eloquent Relationship</a:t>
            </a:r>
            <a:br>
              <a:rPr lang="es" sz="4000">
                <a:solidFill>
                  <a:schemeClr val="lt1"/>
                </a:solidFill>
              </a:rPr>
            </a:br>
            <a:r>
              <a:rPr lang="es" sz="4000">
                <a:solidFill>
                  <a:schemeClr val="lt1"/>
                </a:solidFill>
              </a:rPr>
              <a:t>Case : Post and Comment</a:t>
            </a:r>
            <a:endParaRPr sz="4000">
              <a:solidFill>
                <a:schemeClr val="lt1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374" name="Google Shape;374;p21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375" name="Google Shape;375;p21"/>
          <p:cNvSpPr txBox="1"/>
          <p:nvPr/>
        </p:nvSpPr>
        <p:spPr>
          <a:xfrm>
            <a:off x="5809943" y="4825868"/>
            <a:ext cx="3015300" cy="21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000" u="none" cap="none" strike="noStrike">
                <a:solidFill>
                  <a:srgbClr val="0012A2"/>
                </a:solidFill>
                <a:latin typeface="Albert Sans"/>
                <a:ea typeface="Albert Sans"/>
                <a:cs typeface="Albert Sans"/>
                <a:sym typeface="Albert Sans"/>
              </a:rPr>
              <a:t>Informatics Engineering | Universitas Surabaya</a:t>
            </a:r>
            <a:endParaRPr b="0" i="0" sz="1000" u="none" cap="none" strike="noStrike">
              <a:solidFill>
                <a:srgbClr val="0012A2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22"/>
          <p:cNvSpPr txBox="1"/>
          <p:nvPr>
            <p:ph idx="4294967295" type="title"/>
          </p:nvPr>
        </p:nvSpPr>
        <p:spPr>
          <a:xfrm>
            <a:off x="243525" y="76750"/>
            <a:ext cx="8134140" cy="91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s" sz="3200">
                <a:solidFill>
                  <a:srgbClr val="0012A2"/>
                </a:solidFill>
                <a:latin typeface="Figtree"/>
                <a:ea typeface="Figtree"/>
                <a:cs typeface="Figtree"/>
                <a:sym typeface="Figtree"/>
              </a:rPr>
              <a:t>E</a:t>
            </a:r>
            <a:r>
              <a:rPr lang="es" sz="3200">
                <a:solidFill>
                  <a:srgbClr val="0012A2"/>
                </a:solidFill>
              </a:rPr>
              <a:t>loquent Relationship</a:t>
            </a:r>
            <a:endParaRPr sz="3200">
              <a:solidFill>
                <a:srgbClr val="0012A2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381" name="Google Shape;381;p22"/>
          <p:cNvSpPr txBox="1"/>
          <p:nvPr/>
        </p:nvSpPr>
        <p:spPr>
          <a:xfrm>
            <a:off x="5809943" y="4825868"/>
            <a:ext cx="3015300" cy="21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000" u="none" cap="none" strike="noStrike">
                <a:solidFill>
                  <a:srgbClr val="0012A2"/>
                </a:solidFill>
                <a:latin typeface="Albert Sans"/>
                <a:ea typeface="Albert Sans"/>
                <a:cs typeface="Albert Sans"/>
                <a:sym typeface="Albert Sans"/>
              </a:rPr>
              <a:t>Informatics Engineering | Universitas Surabaya</a:t>
            </a:r>
            <a:endParaRPr b="0" i="0" sz="1000" u="none" cap="none" strike="noStrike">
              <a:solidFill>
                <a:srgbClr val="0012A2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382" name="Google Shape;382;p22"/>
          <p:cNvSpPr txBox="1"/>
          <p:nvPr/>
        </p:nvSpPr>
        <p:spPr>
          <a:xfrm>
            <a:off x="329450" y="1081279"/>
            <a:ext cx="8357350" cy="37856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600" u="none" cap="none" strike="noStrike">
                <a:solidFill>
                  <a:srgbClr val="000000"/>
                </a:solidFill>
                <a:latin typeface="Albert Sans"/>
                <a:ea typeface="Albert Sans"/>
                <a:cs typeface="Albert Sans"/>
                <a:sym typeface="Albert Sans"/>
              </a:rPr>
              <a:t>One of the benefits of using the Eloquent Model is the simplification of your Query statements.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600" u="none" cap="none" strike="noStrike">
                <a:solidFill>
                  <a:srgbClr val="000000"/>
                </a:solidFill>
                <a:latin typeface="Albert Sans"/>
                <a:ea typeface="Albert Sans"/>
                <a:cs typeface="Albert Sans"/>
                <a:sym typeface="Albert Sans"/>
              </a:rPr>
              <a:t>To realize the benefit, the developer must assign the `relationship` in the </a:t>
            </a:r>
            <a:r>
              <a:rPr b="1" i="0" lang="es" sz="1600" u="none" cap="none" strike="noStrike">
                <a:solidFill>
                  <a:srgbClr val="000000"/>
                </a:solidFill>
                <a:latin typeface="Albert Sans"/>
                <a:ea typeface="Albert Sans"/>
                <a:cs typeface="Albert Sans"/>
                <a:sym typeface="Albert Sans"/>
              </a:rPr>
              <a:t>early stage of development </a:t>
            </a:r>
            <a:r>
              <a:rPr b="0" i="0" lang="es" sz="1600" u="none" cap="none" strike="noStrike">
                <a:solidFill>
                  <a:srgbClr val="000000"/>
                </a:solidFill>
                <a:latin typeface="Albert Sans"/>
                <a:ea typeface="Albert Sans"/>
                <a:cs typeface="Albert Sans"/>
                <a:sym typeface="Albert Sans"/>
              </a:rPr>
              <a:t>(after the creation of the model or after changes to the table structure).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600" u="none" cap="none" strike="noStrike">
                <a:solidFill>
                  <a:srgbClr val="000000"/>
                </a:solidFill>
                <a:latin typeface="Albert Sans"/>
                <a:ea typeface="Albert Sans"/>
                <a:cs typeface="Albert Sans"/>
                <a:sym typeface="Albert Sans"/>
              </a:rPr>
              <a:t>There are 2 types of basic relationship: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b="0" i="0" lang="es" sz="1600" u="none" cap="none" strike="noStrike">
                <a:solidFill>
                  <a:srgbClr val="000000"/>
                </a:solidFill>
                <a:latin typeface="Albert Sans"/>
                <a:ea typeface="Albert Sans"/>
                <a:cs typeface="Albert Sans"/>
                <a:sym typeface="Albert Sans"/>
              </a:rPr>
              <a:t>One-to-many (similar with many-to-one in implementation phase)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b="0" i="0" lang="es" sz="1600" u="none" cap="none" strike="noStrike">
                <a:solidFill>
                  <a:srgbClr val="000000"/>
                </a:solidFill>
                <a:latin typeface="Albert Sans"/>
                <a:ea typeface="Albert Sans"/>
                <a:cs typeface="Albert Sans"/>
                <a:sym typeface="Albert Sans"/>
              </a:rPr>
              <a:t>Many-to-Many</a:t>
            </a:r>
            <a:endParaRPr/>
          </a:p>
          <a:p>
            <a:pPr indent="-2413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600" u="none" cap="none" strike="noStrike">
                <a:solidFill>
                  <a:srgbClr val="000000"/>
                </a:solidFill>
                <a:latin typeface="Albert Sans"/>
                <a:ea typeface="Albert Sans"/>
                <a:cs typeface="Albert Sans"/>
                <a:sym typeface="Albert Sans"/>
              </a:rPr>
              <a:t>This implementation is inside of each Model Class.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600" u="none" cap="none" strike="noStrike">
                <a:solidFill>
                  <a:srgbClr val="000000"/>
                </a:solidFill>
                <a:latin typeface="Albert Sans"/>
                <a:ea typeface="Albert Sans"/>
                <a:cs typeface="Albert Sans"/>
                <a:sym typeface="Albert Sans"/>
              </a:rPr>
              <a:t>Note: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600" u="none" cap="none" strike="noStrike">
                <a:solidFill>
                  <a:srgbClr val="000000"/>
                </a:solidFill>
                <a:latin typeface="Albert Sans"/>
                <a:ea typeface="Albert Sans"/>
                <a:cs typeface="Albert Sans"/>
                <a:sym typeface="Albert Sans"/>
              </a:rPr>
              <a:t>You should create a ModelClass first with </a:t>
            </a:r>
            <a:endParaRPr b="0" i="1" sz="1600" u="none" cap="none" strike="noStrike">
              <a:solidFill>
                <a:srgbClr val="000000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600" u="none" cap="none" strike="noStrike">
                <a:solidFill>
                  <a:srgbClr val="000000"/>
                </a:solidFill>
                <a:latin typeface="Albert Sans"/>
                <a:ea typeface="Albert Sans"/>
                <a:cs typeface="Albert Sans"/>
                <a:sym typeface="Albert Sans"/>
              </a:rPr>
              <a:t>Example</a:t>
            </a:r>
            <a:r>
              <a:rPr b="0" i="1" lang="es" sz="1600" u="none" cap="none" strike="noStrike">
                <a:solidFill>
                  <a:srgbClr val="000000"/>
                </a:solidFill>
                <a:latin typeface="Albert Sans"/>
                <a:ea typeface="Albert Sans"/>
                <a:cs typeface="Albert Sans"/>
                <a:sym typeface="Albert Sans"/>
              </a:rPr>
              <a:t>: php artisan make:model Product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23"/>
          <p:cNvSpPr txBox="1"/>
          <p:nvPr>
            <p:ph idx="4294967295" type="title"/>
          </p:nvPr>
        </p:nvSpPr>
        <p:spPr>
          <a:xfrm>
            <a:off x="243525" y="76750"/>
            <a:ext cx="8134140" cy="91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s" sz="3200">
                <a:solidFill>
                  <a:srgbClr val="0012A2"/>
                </a:solidFill>
              </a:rPr>
              <a:t>One to Many : hasMany</a:t>
            </a:r>
            <a:endParaRPr sz="3200">
              <a:solidFill>
                <a:srgbClr val="0012A2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388" name="Google Shape;388;p23"/>
          <p:cNvSpPr txBox="1"/>
          <p:nvPr/>
        </p:nvSpPr>
        <p:spPr>
          <a:xfrm>
            <a:off x="5809943" y="4825868"/>
            <a:ext cx="3015300" cy="21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000" u="none" cap="none" strike="noStrike">
                <a:solidFill>
                  <a:srgbClr val="0012A2"/>
                </a:solidFill>
                <a:latin typeface="Albert Sans"/>
                <a:ea typeface="Albert Sans"/>
                <a:cs typeface="Albert Sans"/>
                <a:sym typeface="Albert Sans"/>
              </a:rPr>
              <a:t>Informatics Engineering | Universitas Surabaya</a:t>
            </a:r>
            <a:endParaRPr b="0" i="0" sz="1000" u="none" cap="none" strike="noStrike">
              <a:solidFill>
                <a:srgbClr val="0012A2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389" name="Google Shape;389;p23"/>
          <p:cNvSpPr txBox="1"/>
          <p:nvPr/>
        </p:nvSpPr>
        <p:spPr>
          <a:xfrm>
            <a:off x="251628" y="1081279"/>
            <a:ext cx="4442055" cy="37548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" sz="1400" u="none" cap="none" strike="noStrike">
                <a:solidFill>
                  <a:srgbClr val="000000"/>
                </a:solidFill>
                <a:latin typeface="Albert Sans"/>
                <a:ea typeface="Albert Sans"/>
                <a:cs typeface="Albert Sans"/>
                <a:sym typeface="Albert Sans"/>
              </a:rPr>
              <a:t>One-to-many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Albert Sans"/>
                <a:ea typeface="Albert Sans"/>
                <a:cs typeface="Albert Sans"/>
                <a:sym typeface="Albert Sans"/>
              </a:rPr>
              <a:t>There are 2 syntaxes: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1" i="0" lang="es" sz="1400" u="none" cap="none" strike="noStrike">
                <a:solidFill>
                  <a:srgbClr val="000000"/>
                </a:solidFill>
                <a:highlight>
                  <a:srgbClr val="FFFF00"/>
                </a:highlight>
                <a:latin typeface="Albert Sans"/>
                <a:ea typeface="Albert Sans"/>
                <a:cs typeface="Albert Sans"/>
                <a:sym typeface="Albert Sans"/>
              </a:rPr>
              <a:t>`hasMany` keyword 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es" sz="1400" u="none" cap="none" strike="noStrike">
                <a:solidFill>
                  <a:srgbClr val="000000"/>
                </a:solidFill>
                <a:latin typeface="Albert Sans"/>
                <a:ea typeface="Albert Sans"/>
                <a:cs typeface="Albert Sans"/>
                <a:sym typeface="Albert Sans"/>
              </a:rPr>
              <a:t>`belongsTo` keyword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Albert Sans"/>
                <a:ea typeface="Albert Sans"/>
                <a:cs typeface="Albert Sans"/>
                <a:sym typeface="Albert Sans"/>
              </a:rPr>
              <a:t>If you have a custom name of Identifier (ID/Primary Key) or Foreign Key(FK) columns, You may also override the foreign and local keys by passing additional arguments to the hasMany.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" sz="1400" u="none" cap="none" strike="noStrike">
                <a:solidFill>
                  <a:srgbClr val="000000"/>
                </a:solidFill>
                <a:latin typeface="Albert Sans"/>
                <a:ea typeface="Albert Sans"/>
                <a:cs typeface="Albert Sans"/>
                <a:sym typeface="Albert Sans"/>
              </a:rPr>
              <a:t>As an example below</a:t>
            </a:r>
            <a:r>
              <a:rPr b="0" i="0" lang="es" sz="1400" u="none" cap="none" strike="noStrike">
                <a:solidFill>
                  <a:srgbClr val="000000"/>
                </a:solidFill>
                <a:latin typeface="Albert Sans"/>
                <a:ea typeface="Albert Sans"/>
                <a:cs typeface="Albert Sans"/>
                <a:sym typeface="Albert Sans"/>
              </a:rPr>
              <a:t>, the `kota`, `penjual` table, and `id_kota` column isn’t a standard name of Laravel Eloquent Model. We should define it in the following way(use overriding if necessary).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390" name="Google Shape;390;p23"/>
          <p:cNvSpPr txBox="1"/>
          <p:nvPr/>
        </p:nvSpPr>
        <p:spPr>
          <a:xfrm>
            <a:off x="4700848" y="1065278"/>
            <a:ext cx="4293524" cy="1938992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" sz="1200" u="none" cap="none" strike="noStrike">
                <a:solidFill>
                  <a:srgbClr val="000000"/>
                </a:solidFill>
                <a:latin typeface="Albert Sans"/>
                <a:ea typeface="Albert Sans"/>
                <a:cs typeface="Albert Sans"/>
                <a:sym typeface="Albert Sans"/>
              </a:rPr>
              <a:t>Inside the Kota Class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200" u="none" cap="none" strike="noStrike">
                <a:solidFill>
                  <a:srgbClr val="000000"/>
                </a:solidFill>
                <a:latin typeface="Albert Sans"/>
                <a:ea typeface="Albert Sans"/>
                <a:cs typeface="Albert Sans"/>
                <a:sym typeface="Albert Sans"/>
              </a:rPr>
              <a:t>Class Kota extends Model {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200" u="none" cap="none" strike="noStrike">
                <a:solidFill>
                  <a:srgbClr val="000000"/>
                </a:solidFill>
                <a:latin typeface="Albert Sans"/>
                <a:ea typeface="Albert Sans"/>
                <a:cs typeface="Albert Sans"/>
                <a:sym typeface="Albert Sans"/>
              </a:rPr>
              <a:t>   protected $table = ‘kota’;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200" u="none" cap="none" strike="noStrike">
                <a:solidFill>
                  <a:srgbClr val="000000"/>
                </a:solidFill>
                <a:latin typeface="Albert Sans"/>
                <a:ea typeface="Albert Sans"/>
                <a:cs typeface="Albert Sans"/>
                <a:sym typeface="Albert Sans"/>
              </a:rPr>
              <a:t>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200" u="none" cap="none" strike="noStrike">
                <a:solidFill>
                  <a:srgbClr val="000000"/>
                </a:solidFill>
                <a:latin typeface="Albert Sans"/>
                <a:ea typeface="Albert Sans"/>
                <a:cs typeface="Albert Sans"/>
                <a:sym typeface="Albert Sans"/>
              </a:rPr>
              <a:t>   public function penjuals() {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200" u="none" cap="none" strike="noStrike">
                <a:solidFill>
                  <a:srgbClr val="000000"/>
                </a:solidFill>
                <a:latin typeface="Albert Sans"/>
                <a:ea typeface="Albert Sans"/>
                <a:cs typeface="Albert Sans"/>
                <a:sym typeface="Albert Sans"/>
              </a:rPr>
              <a:t>     return $this-&gt;hasMany(Penjual::class, ‘</a:t>
            </a:r>
            <a:r>
              <a:rPr b="1" i="0" lang="es" sz="1200" u="none" cap="none" strike="noStrike">
                <a:solidFill>
                  <a:srgbClr val="000000"/>
                </a:solidFill>
                <a:latin typeface="Albert Sans"/>
                <a:ea typeface="Albert Sans"/>
                <a:cs typeface="Albert Sans"/>
                <a:sym typeface="Albert Sans"/>
              </a:rPr>
              <a:t>id_kota</a:t>
            </a:r>
            <a:r>
              <a:rPr b="0" i="0" lang="es" sz="1200" u="none" cap="none" strike="noStrike">
                <a:solidFill>
                  <a:srgbClr val="000000"/>
                </a:solidFill>
                <a:latin typeface="Albert Sans"/>
                <a:ea typeface="Albert Sans"/>
                <a:cs typeface="Albert Sans"/>
                <a:sym typeface="Albert Sans"/>
              </a:rPr>
              <a:t>’, ‘</a:t>
            </a:r>
            <a:r>
              <a:rPr b="1" i="0" lang="es" sz="1200" u="none" cap="none" strike="noStrike">
                <a:solidFill>
                  <a:srgbClr val="000000"/>
                </a:solidFill>
                <a:latin typeface="Albert Sans"/>
                <a:ea typeface="Albert Sans"/>
                <a:cs typeface="Albert Sans"/>
                <a:sym typeface="Albert Sans"/>
              </a:rPr>
              <a:t>id</a:t>
            </a:r>
            <a:r>
              <a:rPr b="0" i="0" lang="es" sz="1200" u="none" cap="none" strike="noStrike">
                <a:solidFill>
                  <a:srgbClr val="000000"/>
                </a:solidFill>
                <a:latin typeface="Albert Sans"/>
                <a:ea typeface="Albert Sans"/>
                <a:cs typeface="Albert Sans"/>
                <a:sym typeface="Albert Sans"/>
              </a:rPr>
              <a:t>’);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200" u="none" cap="none" strike="noStrike">
                <a:solidFill>
                  <a:srgbClr val="000000"/>
                </a:solidFill>
                <a:latin typeface="Albert Sans"/>
                <a:ea typeface="Albert Sans"/>
                <a:cs typeface="Albert Sans"/>
                <a:sym typeface="Albert Sans"/>
              </a:rPr>
              <a:t>   }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200" u="none" cap="none" strike="noStrike">
                <a:solidFill>
                  <a:srgbClr val="000000"/>
                </a:solidFill>
                <a:latin typeface="Albert Sans"/>
                <a:ea typeface="Albert Sans"/>
                <a:cs typeface="Albert Sans"/>
                <a:sym typeface="Albert Sans"/>
              </a:rPr>
              <a:t>}</a:t>
            </a:r>
            <a:endParaRPr/>
          </a:p>
        </p:txBody>
      </p:sp>
      <p:sp>
        <p:nvSpPr>
          <p:cNvPr id="391" name="Google Shape;391;p23"/>
          <p:cNvSpPr/>
          <p:nvPr/>
        </p:nvSpPr>
        <p:spPr>
          <a:xfrm>
            <a:off x="4771505" y="1605439"/>
            <a:ext cx="2969443" cy="295909"/>
          </a:xfrm>
          <a:prstGeom prst="roundRect">
            <a:avLst>
              <a:gd fmla="val 16667" name="adj"/>
            </a:avLst>
          </a:prstGeom>
          <a:noFill/>
          <a:ln cap="flat" cmpd="sng" w="57150">
            <a:solidFill>
              <a:srgbClr val="007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2" name="Google Shape;392;p23"/>
          <p:cNvSpPr/>
          <p:nvPr/>
        </p:nvSpPr>
        <p:spPr>
          <a:xfrm>
            <a:off x="7601081" y="2182311"/>
            <a:ext cx="707490" cy="295910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" name="Google Shape;393;p23"/>
          <p:cNvSpPr/>
          <p:nvPr/>
        </p:nvSpPr>
        <p:spPr>
          <a:xfrm>
            <a:off x="8308571" y="2186282"/>
            <a:ext cx="470642" cy="255360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00B05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94" name="Google Shape;394;p23"/>
          <p:cNvGrpSpPr/>
          <p:nvPr/>
        </p:nvGrpSpPr>
        <p:grpSpPr>
          <a:xfrm>
            <a:off x="4955580" y="3248064"/>
            <a:ext cx="3784060" cy="1577804"/>
            <a:chOff x="387094" y="4295029"/>
            <a:chExt cx="5125165" cy="1886213"/>
          </a:xfrm>
        </p:grpSpPr>
        <p:pic>
          <p:nvPicPr>
            <p:cNvPr id="395" name="Google Shape;395;p2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87094" y="4295029"/>
              <a:ext cx="5125165" cy="18862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6" name="Google Shape;396;p2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10800000">
              <a:off x="2379844" y="5574890"/>
              <a:ext cx="274709" cy="368894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397" name="Google Shape;397;p23"/>
          <p:cNvCxnSpPr/>
          <p:nvPr/>
        </p:nvCxnSpPr>
        <p:spPr>
          <a:xfrm flipH="1" rot="10800000">
            <a:off x="5809943" y="2607013"/>
            <a:ext cx="1931005" cy="1884558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98" name="Google Shape;398;p23"/>
          <p:cNvCxnSpPr/>
          <p:nvPr/>
        </p:nvCxnSpPr>
        <p:spPr>
          <a:xfrm flipH="1" rot="10800000">
            <a:off x="7791855" y="2607013"/>
            <a:ext cx="700392" cy="1250081"/>
          </a:xfrm>
          <a:prstGeom prst="straightConnector1">
            <a:avLst/>
          </a:prstGeom>
          <a:noFill/>
          <a:ln cap="flat" cmpd="sng" w="38100">
            <a:solidFill>
              <a:srgbClr val="00B05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99" name="Google Shape;399;p23"/>
          <p:cNvSpPr txBox="1"/>
          <p:nvPr/>
        </p:nvSpPr>
        <p:spPr>
          <a:xfrm>
            <a:off x="318757" y="4755587"/>
            <a:ext cx="5491186" cy="246221"/>
          </a:xfrm>
          <a:prstGeom prst="rect">
            <a:avLst/>
          </a:prstGeom>
          <a:noFill/>
          <a:ln cap="flat" cmpd="sng" w="28575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" sz="1000" u="none" cap="none" strike="noStrike">
                <a:solidFill>
                  <a:srgbClr val="000000"/>
                </a:solidFill>
                <a:latin typeface="Albert Sans"/>
                <a:ea typeface="Albert Sans"/>
                <a:cs typeface="Albert Sans"/>
                <a:sym typeface="Albert Sans"/>
              </a:rPr>
              <a:t>Pay attention to the position of the columns (red and green), don't get them mixed up !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24"/>
          <p:cNvSpPr txBox="1"/>
          <p:nvPr>
            <p:ph idx="4294967295" type="title"/>
          </p:nvPr>
        </p:nvSpPr>
        <p:spPr>
          <a:xfrm>
            <a:off x="243525" y="76750"/>
            <a:ext cx="8134140" cy="91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s" sz="3200">
                <a:solidFill>
                  <a:srgbClr val="0012A2"/>
                </a:solidFill>
              </a:rPr>
              <a:t>One to Many : hasMany (2)</a:t>
            </a:r>
            <a:endParaRPr sz="3200">
              <a:solidFill>
                <a:srgbClr val="0012A2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405" name="Google Shape;405;p24"/>
          <p:cNvSpPr txBox="1"/>
          <p:nvPr/>
        </p:nvSpPr>
        <p:spPr>
          <a:xfrm>
            <a:off x="5809943" y="4825868"/>
            <a:ext cx="3015300" cy="21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000" u="none" cap="none" strike="noStrike">
                <a:solidFill>
                  <a:srgbClr val="0012A2"/>
                </a:solidFill>
                <a:latin typeface="Albert Sans"/>
                <a:ea typeface="Albert Sans"/>
                <a:cs typeface="Albert Sans"/>
                <a:sym typeface="Albert Sans"/>
              </a:rPr>
              <a:t>Informatics Engineering | Universitas Surabaya</a:t>
            </a:r>
            <a:endParaRPr b="0" i="0" sz="1000" u="none" cap="none" strike="noStrike">
              <a:solidFill>
                <a:srgbClr val="0012A2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406" name="Google Shape;406;p24"/>
          <p:cNvSpPr txBox="1"/>
          <p:nvPr/>
        </p:nvSpPr>
        <p:spPr>
          <a:xfrm>
            <a:off x="113321" y="1081279"/>
            <a:ext cx="3452840" cy="28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usage of Eloquent’s `hasMany` statement is the same as the picture above.</a:t>
            </a:r>
            <a:endParaRPr b="0" i="0" sz="14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This syntax can implement inside the Controller.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0" i="0" lang="e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Define or import ModelClass first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0" i="0" lang="e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Call your Model and call the function without a bracket ()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1" i="0" lang="e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$comments will assign with list of Comment based on Post that has id=1</a:t>
            </a:r>
            <a:endParaRPr/>
          </a:p>
          <a:p>
            <a:pPr indent="-2540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7" name="Google Shape;407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84512" y="990550"/>
            <a:ext cx="3685597" cy="2703178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62580" y="3205768"/>
            <a:ext cx="2651760" cy="1591901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Google Shape;409;p24"/>
          <p:cNvSpPr txBox="1"/>
          <p:nvPr/>
        </p:nvSpPr>
        <p:spPr>
          <a:xfrm>
            <a:off x="292371" y="4243545"/>
            <a:ext cx="457200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" sz="1400" u="none" cap="none" strike="noStrike">
                <a:solidFill>
                  <a:srgbClr val="000000"/>
                </a:solidFill>
                <a:highlight>
                  <a:srgbClr val="FFFF00"/>
                </a:highlight>
                <a:latin typeface="Albert Sans"/>
                <a:ea typeface="Albert Sans"/>
                <a:cs typeface="Albert Sans"/>
                <a:sym typeface="Albert Sans"/>
              </a:rPr>
              <a:t>Example : `hasMany` keyword 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25"/>
          <p:cNvSpPr txBox="1"/>
          <p:nvPr>
            <p:ph idx="4294967295" type="title"/>
          </p:nvPr>
        </p:nvSpPr>
        <p:spPr>
          <a:xfrm>
            <a:off x="243525" y="76750"/>
            <a:ext cx="8134140" cy="91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s" sz="3200">
                <a:solidFill>
                  <a:srgbClr val="0012A2"/>
                </a:solidFill>
              </a:rPr>
              <a:t>One to Many : belongsTo</a:t>
            </a:r>
            <a:endParaRPr sz="3200">
              <a:solidFill>
                <a:srgbClr val="0012A2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415" name="Google Shape;415;p25"/>
          <p:cNvSpPr txBox="1"/>
          <p:nvPr/>
        </p:nvSpPr>
        <p:spPr>
          <a:xfrm>
            <a:off x="5809943" y="4825868"/>
            <a:ext cx="3015300" cy="21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000" u="none" cap="none" strike="noStrike">
                <a:solidFill>
                  <a:srgbClr val="0012A2"/>
                </a:solidFill>
                <a:latin typeface="Albert Sans"/>
                <a:ea typeface="Albert Sans"/>
                <a:cs typeface="Albert Sans"/>
                <a:sym typeface="Albert Sans"/>
              </a:rPr>
              <a:t>Informatics Engineering | Universitas Surabaya</a:t>
            </a:r>
            <a:endParaRPr b="0" i="0" sz="1000" u="none" cap="none" strike="noStrike">
              <a:solidFill>
                <a:srgbClr val="0012A2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416" name="Google Shape;416;p25"/>
          <p:cNvSpPr txBox="1"/>
          <p:nvPr/>
        </p:nvSpPr>
        <p:spPr>
          <a:xfrm>
            <a:off x="251628" y="1081279"/>
            <a:ext cx="4442055" cy="35394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" sz="1400" u="none" cap="none" strike="noStrike">
                <a:solidFill>
                  <a:srgbClr val="000000"/>
                </a:solidFill>
                <a:latin typeface="Albert Sans"/>
                <a:ea typeface="Albert Sans"/>
                <a:cs typeface="Albert Sans"/>
                <a:sym typeface="Albert Sans"/>
              </a:rPr>
              <a:t>One-to-many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Albert Sans"/>
                <a:ea typeface="Albert Sans"/>
                <a:cs typeface="Albert Sans"/>
                <a:sym typeface="Albert Sans"/>
              </a:rPr>
              <a:t>There are 2 syntaxes: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es" sz="1400" u="none" cap="none" strike="noStrike">
                <a:solidFill>
                  <a:srgbClr val="000000"/>
                </a:solidFill>
                <a:latin typeface="Albert Sans"/>
                <a:ea typeface="Albert Sans"/>
                <a:cs typeface="Albert Sans"/>
                <a:sym typeface="Albert Sans"/>
              </a:rPr>
              <a:t>`hasMany` keyword 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1" i="0" lang="es" sz="1400" u="none" cap="none" strike="noStrike">
                <a:solidFill>
                  <a:srgbClr val="000000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`belongsTo` keyword </a:t>
            </a:r>
            <a:endParaRPr/>
          </a:p>
          <a:p>
            <a:pPr indent="-2540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highlight>
                <a:srgbClr val="FFFF00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If you have a custom name of Identifier (ID/Primary Key) or Foreign Key(FK) columns, You may also override the foreign and local keys by passing additional arguments to the belongsTo.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As an example below, the `kota`, `penjual` table, and `id_kota` column isn’t a standard name of Laravel Eloquent Model. We should define it in the following way(use overriding if necessary).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417" name="Google Shape;417;p25"/>
          <p:cNvSpPr txBox="1"/>
          <p:nvPr/>
        </p:nvSpPr>
        <p:spPr>
          <a:xfrm>
            <a:off x="4700848" y="1065278"/>
            <a:ext cx="4293524" cy="1938992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" sz="1200" u="none" cap="none" strike="noStrike">
                <a:solidFill>
                  <a:srgbClr val="000000"/>
                </a:solidFill>
                <a:latin typeface="Albert Sans"/>
                <a:ea typeface="Albert Sans"/>
                <a:cs typeface="Albert Sans"/>
                <a:sym typeface="Albert Sans"/>
              </a:rPr>
              <a:t>Inside the Penjual Class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200" u="none" cap="none" strike="noStrike">
                <a:solidFill>
                  <a:srgbClr val="000000"/>
                </a:solidFill>
                <a:latin typeface="Albert Sans"/>
                <a:ea typeface="Albert Sans"/>
                <a:cs typeface="Albert Sans"/>
                <a:sym typeface="Albert Sans"/>
              </a:rPr>
              <a:t>Class Penjual extends Model {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200" u="none" cap="none" strike="noStrike">
                <a:solidFill>
                  <a:srgbClr val="000000"/>
                </a:solidFill>
                <a:latin typeface="Albert Sans"/>
                <a:ea typeface="Albert Sans"/>
                <a:cs typeface="Albert Sans"/>
                <a:sym typeface="Albert Sans"/>
              </a:rPr>
              <a:t>   protected $table = ‘penjual’;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200" u="none" cap="none" strike="noStrike">
                <a:solidFill>
                  <a:srgbClr val="000000"/>
                </a:solidFill>
                <a:latin typeface="Albert Sans"/>
                <a:ea typeface="Albert Sans"/>
                <a:cs typeface="Albert Sans"/>
                <a:sym typeface="Albert Sans"/>
              </a:rPr>
              <a:t>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200" u="none" cap="none" strike="noStrike">
                <a:solidFill>
                  <a:srgbClr val="000000"/>
                </a:solidFill>
                <a:latin typeface="Albert Sans"/>
                <a:ea typeface="Albert Sans"/>
                <a:cs typeface="Albert Sans"/>
                <a:sym typeface="Albert Sans"/>
              </a:rPr>
              <a:t>   public function kota() {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200" u="none" cap="none" strike="noStrike">
                <a:solidFill>
                  <a:srgbClr val="000000"/>
                </a:solidFill>
                <a:latin typeface="Albert Sans"/>
                <a:ea typeface="Albert Sans"/>
                <a:cs typeface="Albert Sans"/>
                <a:sym typeface="Albert Sans"/>
              </a:rPr>
              <a:t>     return $this-&gt;belongsTo(Kota::class, ‘id_kota’);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200" u="none" cap="none" strike="noStrike">
                <a:solidFill>
                  <a:srgbClr val="000000"/>
                </a:solidFill>
                <a:latin typeface="Albert Sans"/>
                <a:ea typeface="Albert Sans"/>
                <a:cs typeface="Albert Sans"/>
                <a:sym typeface="Albert Sans"/>
              </a:rPr>
              <a:t>   }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200" u="none" cap="none" strike="noStrike">
                <a:solidFill>
                  <a:srgbClr val="000000"/>
                </a:solidFill>
                <a:latin typeface="Albert Sans"/>
                <a:ea typeface="Albert Sans"/>
                <a:cs typeface="Albert Sans"/>
                <a:sym typeface="Albert Sans"/>
              </a:rPr>
              <a:t>}</a:t>
            </a:r>
            <a:endParaRPr/>
          </a:p>
        </p:txBody>
      </p:sp>
      <p:sp>
        <p:nvSpPr>
          <p:cNvPr id="418" name="Google Shape;418;p25"/>
          <p:cNvSpPr/>
          <p:nvPr/>
        </p:nvSpPr>
        <p:spPr>
          <a:xfrm>
            <a:off x="4771505" y="1605439"/>
            <a:ext cx="2969443" cy="295909"/>
          </a:xfrm>
          <a:prstGeom prst="roundRect">
            <a:avLst>
              <a:gd fmla="val 16667" name="adj"/>
            </a:avLst>
          </a:prstGeom>
          <a:noFill/>
          <a:ln cap="flat" cmpd="sng" w="57150">
            <a:solidFill>
              <a:srgbClr val="007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25"/>
          <p:cNvSpPr/>
          <p:nvPr/>
        </p:nvSpPr>
        <p:spPr>
          <a:xfrm>
            <a:off x="7601081" y="2182311"/>
            <a:ext cx="707490" cy="295910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20" name="Google Shape;420;p25"/>
          <p:cNvGrpSpPr/>
          <p:nvPr/>
        </p:nvGrpSpPr>
        <p:grpSpPr>
          <a:xfrm>
            <a:off x="4955580" y="3248064"/>
            <a:ext cx="3784060" cy="1577804"/>
            <a:chOff x="387094" y="4295029"/>
            <a:chExt cx="5125165" cy="1886213"/>
          </a:xfrm>
        </p:grpSpPr>
        <p:pic>
          <p:nvPicPr>
            <p:cNvPr id="421" name="Google Shape;421;p2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87094" y="4295029"/>
              <a:ext cx="5125165" cy="18862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2" name="Google Shape;422;p2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10800000">
              <a:off x="2379844" y="5574890"/>
              <a:ext cx="274709" cy="368894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423" name="Google Shape;423;p25"/>
          <p:cNvCxnSpPr/>
          <p:nvPr/>
        </p:nvCxnSpPr>
        <p:spPr>
          <a:xfrm flipH="1" rot="10800000">
            <a:off x="5809943" y="2607013"/>
            <a:ext cx="1931005" cy="1884558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24" name="Google Shape;424;p25"/>
          <p:cNvSpPr txBox="1"/>
          <p:nvPr/>
        </p:nvSpPr>
        <p:spPr>
          <a:xfrm>
            <a:off x="318757" y="4755587"/>
            <a:ext cx="5491186" cy="246221"/>
          </a:xfrm>
          <a:prstGeom prst="rect">
            <a:avLst/>
          </a:prstGeom>
          <a:noFill/>
          <a:ln cap="flat" cmpd="sng" w="28575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" sz="1000" u="none" cap="none" strike="noStrike">
                <a:solidFill>
                  <a:srgbClr val="000000"/>
                </a:solidFill>
                <a:latin typeface="Albert Sans"/>
                <a:ea typeface="Albert Sans"/>
                <a:cs typeface="Albert Sans"/>
                <a:sym typeface="Albert Sans"/>
              </a:rPr>
              <a:t>Pay attention to the position of the columns (red and green), don't get them mixed up !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26"/>
          <p:cNvSpPr txBox="1"/>
          <p:nvPr>
            <p:ph idx="4294967295" type="title"/>
          </p:nvPr>
        </p:nvSpPr>
        <p:spPr>
          <a:xfrm>
            <a:off x="243525" y="76750"/>
            <a:ext cx="8134140" cy="91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s" sz="3200">
                <a:solidFill>
                  <a:srgbClr val="0012A2"/>
                </a:solidFill>
              </a:rPr>
              <a:t>One to Many : belongsTo (2)</a:t>
            </a:r>
            <a:endParaRPr sz="3200">
              <a:solidFill>
                <a:srgbClr val="0012A2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430" name="Google Shape;430;p26"/>
          <p:cNvSpPr txBox="1"/>
          <p:nvPr/>
        </p:nvSpPr>
        <p:spPr>
          <a:xfrm>
            <a:off x="5809943" y="4825868"/>
            <a:ext cx="3015300" cy="21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000" u="none" cap="none" strike="noStrike">
                <a:solidFill>
                  <a:srgbClr val="0012A2"/>
                </a:solidFill>
                <a:latin typeface="Albert Sans"/>
                <a:ea typeface="Albert Sans"/>
                <a:cs typeface="Albert Sans"/>
                <a:sym typeface="Albert Sans"/>
              </a:rPr>
              <a:t>Informatics Engineering | Universitas Surabaya</a:t>
            </a:r>
            <a:endParaRPr b="0" i="0" sz="1000" u="none" cap="none" strike="noStrike">
              <a:solidFill>
                <a:srgbClr val="0012A2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431" name="Google Shape;431;p26"/>
          <p:cNvSpPr txBox="1"/>
          <p:nvPr/>
        </p:nvSpPr>
        <p:spPr>
          <a:xfrm>
            <a:off x="113321" y="1081279"/>
            <a:ext cx="3452840" cy="284693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Albert Sans"/>
                <a:ea typeface="Albert Sans"/>
                <a:cs typeface="Albert Sans"/>
                <a:sym typeface="Albert Sans"/>
              </a:rPr>
              <a:t>The usage of Eloquent’s `belongsTo` statement is the same as the picture above.</a:t>
            </a:r>
            <a:endParaRPr b="0" i="0" sz="1400" u="none" cap="none" strike="noStrike">
              <a:solidFill>
                <a:srgbClr val="000000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Albert Sans"/>
                <a:ea typeface="Albert Sans"/>
                <a:cs typeface="Albert Sans"/>
                <a:sym typeface="Albert Sans"/>
              </a:rPr>
              <a:t>This syntax can implement inside the Controller.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0" i="0" lang="es" sz="1400" u="none" cap="none" strike="noStrike">
                <a:solidFill>
                  <a:srgbClr val="000000"/>
                </a:solidFill>
                <a:latin typeface="Albert Sans"/>
                <a:ea typeface="Albert Sans"/>
                <a:cs typeface="Albert Sans"/>
                <a:sym typeface="Albert Sans"/>
              </a:rPr>
              <a:t>Define or import ModelClass first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0" i="0" lang="es" sz="1400" u="none" cap="none" strike="noStrike">
                <a:solidFill>
                  <a:srgbClr val="000000"/>
                </a:solidFill>
                <a:latin typeface="Albert Sans"/>
                <a:ea typeface="Albert Sans"/>
                <a:cs typeface="Albert Sans"/>
                <a:sym typeface="Albert Sans"/>
              </a:rPr>
              <a:t>$comment has a Post object that has id=1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1" i="0" lang="es" sz="1400" u="none" cap="none" strike="noStrike">
                <a:solidFill>
                  <a:srgbClr val="000000"/>
                </a:solidFill>
                <a:latin typeface="Albert Sans"/>
                <a:ea typeface="Albert Sans"/>
                <a:cs typeface="Albert Sans"/>
                <a:sym typeface="Albert Sans"/>
              </a:rPr>
              <a:t>You can get the title of post based on number #3, you can type with this format: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100" u="none" cap="none" strike="noStrike">
                <a:solidFill>
                  <a:srgbClr val="000000"/>
                </a:solidFill>
                <a:latin typeface="Albert Sans"/>
                <a:ea typeface="Albert Sans"/>
                <a:cs typeface="Albert Sans"/>
                <a:sym typeface="Albert Sans"/>
              </a:rPr>
              <a:t>$comment-&gt;your_function&gt;your_field_of_object</a:t>
            </a:r>
            <a:endParaRPr b="0" i="0" sz="1100" u="none" cap="none" strike="noStrike">
              <a:solidFill>
                <a:srgbClr val="000000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2540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432" name="Google Shape;432;p26"/>
          <p:cNvSpPr txBox="1"/>
          <p:nvPr/>
        </p:nvSpPr>
        <p:spPr>
          <a:xfrm>
            <a:off x="292371" y="4243545"/>
            <a:ext cx="457200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" sz="1400" u="none" cap="none" strike="noStrike">
                <a:solidFill>
                  <a:srgbClr val="000000"/>
                </a:solidFill>
                <a:highlight>
                  <a:srgbClr val="FFFF00"/>
                </a:highlight>
                <a:latin typeface="Albert Sans"/>
                <a:ea typeface="Albert Sans"/>
                <a:cs typeface="Albert Sans"/>
                <a:sym typeface="Albert Sans"/>
              </a:rPr>
              <a:t>Example : `belongsTo` keyword </a:t>
            </a:r>
            <a:endParaRPr/>
          </a:p>
        </p:txBody>
      </p:sp>
      <p:pic>
        <p:nvPicPr>
          <p:cNvPr id="433" name="Google Shape;433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74227" y="990550"/>
            <a:ext cx="3071552" cy="2786562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Google Shape;434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09854" y="3244956"/>
            <a:ext cx="2673825" cy="1366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27"/>
          <p:cNvSpPr txBox="1"/>
          <p:nvPr>
            <p:ph idx="4294967295" type="title"/>
          </p:nvPr>
        </p:nvSpPr>
        <p:spPr>
          <a:xfrm>
            <a:off x="243525" y="76750"/>
            <a:ext cx="8134140" cy="91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s" sz="3200">
                <a:solidFill>
                  <a:srgbClr val="0012A2"/>
                </a:solidFill>
                <a:latin typeface="Figtree"/>
                <a:ea typeface="Figtree"/>
                <a:cs typeface="Figtree"/>
                <a:sym typeface="Figtree"/>
              </a:rPr>
              <a:t>E</a:t>
            </a:r>
            <a:r>
              <a:rPr lang="es" sz="3200">
                <a:solidFill>
                  <a:srgbClr val="0012A2"/>
                </a:solidFill>
              </a:rPr>
              <a:t>loquent Relationship : Many to Many</a:t>
            </a:r>
            <a:endParaRPr sz="3200">
              <a:solidFill>
                <a:srgbClr val="0012A2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440" name="Google Shape;440;p27"/>
          <p:cNvSpPr txBox="1"/>
          <p:nvPr/>
        </p:nvSpPr>
        <p:spPr>
          <a:xfrm>
            <a:off x="5809943" y="4825868"/>
            <a:ext cx="3015300" cy="21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000" u="none" cap="none" strike="noStrike">
                <a:solidFill>
                  <a:srgbClr val="0012A2"/>
                </a:solidFill>
                <a:latin typeface="Albert Sans"/>
                <a:ea typeface="Albert Sans"/>
                <a:cs typeface="Albert Sans"/>
                <a:sym typeface="Albert Sans"/>
              </a:rPr>
              <a:t>Informatics Engineering | Universitas Surabaya</a:t>
            </a:r>
            <a:endParaRPr b="0" i="0" sz="1000" u="none" cap="none" strike="noStrike">
              <a:solidFill>
                <a:srgbClr val="0012A2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441" name="Google Shape;441;p27"/>
          <p:cNvSpPr txBox="1"/>
          <p:nvPr/>
        </p:nvSpPr>
        <p:spPr>
          <a:xfrm>
            <a:off x="514456" y="3697564"/>
            <a:ext cx="8357350" cy="1169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This example is the many-to-many scenario with the standard name of Laravel Eloquent Model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Criteria:</a:t>
            </a:r>
            <a:endParaRPr/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0" i="0" lang="es" sz="1400" u="none" cap="none" strike="noStrik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Each tables use plural nouns.</a:t>
            </a:r>
            <a:endParaRPr/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0" i="0" lang="es" sz="1400" u="none" cap="none" strike="noStrik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Intermediated table use singular noun of each many-to-many and order with alphabetic</a:t>
            </a:r>
            <a:endParaRPr/>
          </a:p>
        </p:txBody>
      </p:sp>
      <p:pic>
        <p:nvPicPr>
          <p:cNvPr descr="Diagram&#10;&#10;Description automatically generated" id="442" name="Google Shape;442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0267" y="1069572"/>
            <a:ext cx="6357038" cy="23668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28"/>
          <p:cNvSpPr txBox="1"/>
          <p:nvPr>
            <p:ph idx="4294967295" type="title"/>
          </p:nvPr>
        </p:nvSpPr>
        <p:spPr>
          <a:xfrm>
            <a:off x="243525" y="63797"/>
            <a:ext cx="8134140" cy="658814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s" sz="3200">
                <a:solidFill>
                  <a:srgbClr val="0012A2"/>
                </a:solidFill>
              </a:rPr>
              <a:t>Many to Many : hasMany</a:t>
            </a:r>
            <a:endParaRPr sz="3200">
              <a:solidFill>
                <a:srgbClr val="0012A2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448" name="Google Shape;448;p28"/>
          <p:cNvSpPr txBox="1"/>
          <p:nvPr/>
        </p:nvSpPr>
        <p:spPr>
          <a:xfrm>
            <a:off x="5809943" y="4825868"/>
            <a:ext cx="3015300" cy="21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000" u="none" cap="none" strike="noStrike">
                <a:solidFill>
                  <a:srgbClr val="0012A2"/>
                </a:solidFill>
                <a:latin typeface="Albert Sans"/>
                <a:ea typeface="Albert Sans"/>
                <a:cs typeface="Albert Sans"/>
                <a:sym typeface="Albert Sans"/>
              </a:rPr>
              <a:t>Informatics Engineering | Universitas Surabaya</a:t>
            </a:r>
            <a:endParaRPr b="0" i="0" sz="1000" u="none" cap="none" strike="noStrike">
              <a:solidFill>
                <a:srgbClr val="0012A2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449" name="Google Shape;449;p28"/>
          <p:cNvSpPr txBox="1"/>
          <p:nvPr/>
        </p:nvSpPr>
        <p:spPr>
          <a:xfrm>
            <a:off x="251628" y="685750"/>
            <a:ext cx="4442055" cy="22467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Albert Sans"/>
                <a:ea typeface="Albert Sans"/>
                <a:cs typeface="Albert Sans"/>
                <a:sym typeface="Albert Sans"/>
              </a:rPr>
              <a:t>There are 1 syntaxes: `</a:t>
            </a:r>
            <a:r>
              <a:rPr b="1" i="0" lang="es" sz="1400" u="none" cap="none" strike="noStrike">
                <a:solidFill>
                  <a:srgbClr val="000000"/>
                </a:solidFill>
                <a:highlight>
                  <a:srgbClr val="FFFF00"/>
                </a:highlight>
                <a:latin typeface="Albert Sans"/>
                <a:ea typeface="Albert Sans"/>
                <a:cs typeface="Albert Sans"/>
                <a:sym typeface="Albert Sans"/>
              </a:rPr>
              <a:t>belongsToMany` keyword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Albert Sans"/>
                <a:ea typeface="Albert Sans"/>
                <a:cs typeface="Albert Sans"/>
                <a:sym typeface="Albert Sans"/>
              </a:rPr>
              <a:t>If you have a custom name of Identifier (ID/Primary key) and Foreign_key, You may also override the foreign and local keys by passing additional arguments to the belongsToMany.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Albert Sans"/>
                <a:ea typeface="Albert Sans"/>
                <a:cs typeface="Albert Sans"/>
                <a:sym typeface="Albert Sans"/>
              </a:rPr>
              <a:t>As an example, the `user`, `role`, `UserRole` table, and `UserId`, `RoleId`  column isn’t a standard name of Laravel Eloquent Model. You must define with</a:t>
            </a:r>
            <a:endParaRPr/>
          </a:p>
        </p:txBody>
      </p:sp>
      <p:sp>
        <p:nvSpPr>
          <p:cNvPr id="450" name="Google Shape;450;p28"/>
          <p:cNvSpPr txBox="1"/>
          <p:nvPr/>
        </p:nvSpPr>
        <p:spPr>
          <a:xfrm>
            <a:off x="165649" y="3065374"/>
            <a:ext cx="3821341" cy="1754326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200" u="none" cap="none" strike="noStrike">
                <a:solidFill>
                  <a:srgbClr val="000000"/>
                </a:solidFill>
                <a:latin typeface="Albert Sans"/>
                <a:ea typeface="Albert Sans"/>
                <a:cs typeface="Albert Sans"/>
                <a:sym typeface="Albert Sans"/>
              </a:rPr>
              <a:t>Class </a:t>
            </a:r>
            <a:r>
              <a:rPr b="0" i="0" lang="es" sz="1200" u="none" cap="none" strike="noStrike">
                <a:solidFill>
                  <a:srgbClr val="FF0000"/>
                </a:solidFill>
                <a:latin typeface="Albert Sans"/>
                <a:ea typeface="Albert Sans"/>
                <a:cs typeface="Albert Sans"/>
                <a:sym typeface="Albert Sans"/>
              </a:rPr>
              <a:t>User</a:t>
            </a:r>
            <a:r>
              <a:rPr b="0" i="0" lang="es" sz="1200" u="none" cap="none" strike="noStrike">
                <a:solidFill>
                  <a:srgbClr val="000000"/>
                </a:solidFill>
                <a:latin typeface="Albert Sans"/>
                <a:ea typeface="Albert Sans"/>
                <a:cs typeface="Albert Sans"/>
                <a:sym typeface="Albert Sans"/>
              </a:rPr>
              <a:t> extends Model {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200" u="none" cap="none" strike="noStrike">
                <a:solidFill>
                  <a:srgbClr val="000000"/>
                </a:solidFill>
                <a:latin typeface="Albert Sans"/>
                <a:ea typeface="Albert Sans"/>
                <a:cs typeface="Albert Sans"/>
                <a:sym typeface="Albert Sans"/>
              </a:rPr>
              <a:t>   protected $table = ‘User’;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200" u="none" cap="none" strike="noStrike">
                <a:solidFill>
                  <a:srgbClr val="000000"/>
                </a:solidFill>
                <a:latin typeface="Albert Sans"/>
                <a:ea typeface="Albert Sans"/>
                <a:cs typeface="Albert Sans"/>
                <a:sym typeface="Albert Sans"/>
              </a:rPr>
              <a:t>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200" u="none" cap="none" strike="noStrike">
                <a:solidFill>
                  <a:srgbClr val="000000"/>
                </a:solidFill>
                <a:latin typeface="Albert Sans"/>
                <a:ea typeface="Albert Sans"/>
                <a:cs typeface="Albert Sans"/>
                <a:sym typeface="Albert Sans"/>
              </a:rPr>
              <a:t>   public function roles() {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200" u="none" cap="none" strike="noStrike">
                <a:solidFill>
                  <a:srgbClr val="000000"/>
                </a:solidFill>
                <a:latin typeface="Albert Sans"/>
                <a:ea typeface="Albert Sans"/>
                <a:cs typeface="Albert Sans"/>
                <a:sym typeface="Albert Sans"/>
              </a:rPr>
              <a:t>     return $this-&gt;belongsToMany(Role::class,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200" u="none" cap="none" strike="noStrike">
                <a:solidFill>
                  <a:srgbClr val="000000"/>
                </a:solidFill>
                <a:latin typeface="Albert Sans"/>
                <a:ea typeface="Albert Sans"/>
                <a:cs typeface="Albert Sans"/>
                <a:sym typeface="Albert Sans"/>
              </a:rPr>
              <a:t>                 ‘UserRole’,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200" u="none" cap="none" strike="noStrike">
                <a:solidFill>
                  <a:srgbClr val="000000"/>
                </a:solidFill>
                <a:latin typeface="Albert Sans"/>
                <a:ea typeface="Albert Sans"/>
                <a:cs typeface="Albert Sans"/>
                <a:sym typeface="Albert Sans"/>
              </a:rPr>
              <a:t>                 `</a:t>
            </a:r>
            <a:r>
              <a:rPr b="0" i="0" lang="es" sz="1200" u="none" cap="none" strike="noStrike">
                <a:solidFill>
                  <a:srgbClr val="000000"/>
                </a:solidFill>
                <a:highlight>
                  <a:srgbClr val="FFFF00"/>
                </a:highlight>
                <a:latin typeface="Albert Sans"/>
                <a:ea typeface="Albert Sans"/>
                <a:cs typeface="Albert Sans"/>
                <a:sym typeface="Albert Sans"/>
              </a:rPr>
              <a:t>UserId</a:t>
            </a:r>
            <a:r>
              <a:rPr b="0" i="0" lang="es" sz="1200" u="none" cap="none" strike="noStrike">
                <a:solidFill>
                  <a:srgbClr val="000000"/>
                </a:solidFill>
                <a:latin typeface="Albert Sans"/>
                <a:ea typeface="Albert Sans"/>
                <a:cs typeface="Albert Sans"/>
                <a:sym typeface="Albert Sans"/>
              </a:rPr>
              <a:t>`,`</a:t>
            </a:r>
            <a:r>
              <a:rPr b="0" i="0" lang="es" sz="1200" u="none" cap="none" strike="noStrike">
                <a:solidFill>
                  <a:srgbClr val="000000"/>
                </a:solidFill>
                <a:highlight>
                  <a:srgbClr val="00FF00"/>
                </a:highlight>
                <a:latin typeface="Albert Sans"/>
                <a:ea typeface="Albert Sans"/>
                <a:cs typeface="Albert Sans"/>
                <a:sym typeface="Albert Sans"/>
              </a:rPr>
              <a:t>RoleId</a:t>
            </a:r>
            <a:r>
              <a:rPr b="0" i="0" lang="es" sz="1200" u="none" cap="none" strike="noStrike">
                <a:solidFill>
                  <a:srgbClr val="000000"/>
                </a:solidFill>
                <a:latin typeface="Albert Sans"/>
                <a:ea typeface="Albert Sans"/>
                <a:cs typeface="Albert Sans"/>
                <a:sym typeface="Albert Sans"/>
              </a:rPr>
              <a:t>`);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200" u="none" cap="none" strike="noStrike">
                <a:solidFill>
                  <a:srgbClr val="000000"/>
                </a:solidFill>
                <a:latin typeface="Albert Sans"/>
                <a:ea typeface="Albert Sans"/>
                <a:cs typeface="Albert Sans"/>
                <a:sym typeface="Albert Sans"/>
              </a:rPr>
              <a:t>   }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200" u="none" cap="none" strike="noStrike">
                <a:solidFill>
                  <a:srgbClr val="000000"/>
                </a:solidFill>
                <a:latin typeface="Albert Sans"/>
                <a:ea typeface="Albert Sans"/>
                <a:cs typeface="Albert Sans"/>
                <a:sym typeface="Albert Sans"/>
              </a:rPr>
              <a:t>}</a:t>
            </a:r>
            <a:endParaRPr/>
          </a:p>
        </p:txBody>
      </p:sp>
      <p:pic>
        <p:nvPicPr>
          <p:cNvPr descr="Diagram&#10;&#10;Description automatically generated" id="451" name="Google Shape;451;p28"/>
          <p:cNvPicPr preferRelativeResize="0"/>
          <p:nvPr/>
        </p:nvPicPr>
        <p:blipFill rotWithShape="1">
          <a:blip r:embed="rId3">
            <a:alphaModFix/>
          </a:blip>
          <a:srcRect b="0" l="0" r="9126" t="0"/>
          <a:stretch/>
        </p:blipFill>
        <p:spPr>
          <a:xfrm>
            <a:off x="5411067" y="63797"/>
            <a:ext cx="3103706" cy="3044447"/>
          </a:xfrm>
          <a:prstGeom prst="rect">
            <a:avLst/>
          </a:prstGeom>
          <a:noFill/>
          <a:ln>
            <a:noFill/>
          </a:ln>
        </p:spPr>
      </p:pic>
      <p:sp>
        <p:nvSpPr>
          <p:cNvPr id="452" name="Google Shape;452;p28"/>
          <p:cNvSpPr txBox="1"/>
          <p:nvPr/>
        </p:nvSpPr>
        <p:spPr>
          <a:xfrm>
            <a:off x="4439229" y="3086873"/>
            <a:ext cx="3821341" cy="1754326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200" u="none" cap="none" strike="noStrike">
                <a:solidFill>
                  <a:srgbClr val="000000"/>
                </a:solidFill>
                <a:latin typeface="Albert Sans"/>
                <a:ea typeface="Albert Sans"/>
                <a:cs typeface="Albert Sans"/>
                <a:sym typeface="Albert Sans"/>
              </a:rPr>
              <a:t>Class </a:t>
            </a:r>
            <a:r>
              <a:rPr b="0" i="0" lang="es" sz="1200" u="none" cap="none" strike="noStrike">
                <a:solidFill>
                  <a:srgbClr val="FF0000"/>
                </a:solidFill>
                <a:latin typeface="Albert Sans"/>
                <a:ea typeface="Albert Sans"/>
                <a:cs typeface="Albert Sans"/>
                <a:sym typeface="Albert Sans"/>
              </a:rPr>
              <a:t>Role</a:t>
            </a:r>
            <a:r>
              <a:rPr b="0" i="0" lang="es" sz="1200" u="none" cap="none" strike="noStrike">
                <a:solidFill>
                  <a:srgbClr val="000000"/>
                </a:solidFill>
                <a:latin typeface="Albert Sans"/>
                <a:ea typeface="Albert Sans"/>
                <a:cs typeface="Albert Sans"/>
                <a:sym typeface="Albert Sans"/>
              </a:rPr>
              <a:t> extends Model {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200" u="none" cap="none" strike="noStrike">
                <a:solidFill>
                  <a:srgbClr val="000000"/>
                </a:solidFill>
                <a:latin typeface="Albert Sans"/>
                <a:ea typeface="Albert Sans"/>
                <a:cs typeface="Albert Sans"/>
                <a:sym typeface="Albert Sans"/>
              </a:rPr>
              <a:t>   protected $table = ‘Role’;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200" u="none" cap="none" strike="noStrike">
                <a:solidFill>
                  <a:srgbClr val="000000"/>
                </a:solidFill>
                <a:latin typeface="Albert Sans"/>
                <a:ea typeface="Albert Sans"/>
                <a:cs typeface="Albert Sans"/>
                <a:sym typeface="Albert Sans"/>
              </a:rPr>
              <a:t>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200" u="none" cap="none" strike="noStrike">
                <a:solidFill>
                  <a:srgbClr val="000000"/>
                </a:solidFill>
                <a:latin typeface="Albert Sans"/>
                <a:ea typeface="Albert Sans"/>
                <a:cs typeface="Albert Sans"/>
                <a:sym typeface="Albert Sans"/>
              </a:rPr>
              <a:t>   public function users() {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200" u="none" cap="none" strike="noStrike">
                <a:solidFill>
                  <a:srgbClr val="000000"/>
                </a:solidFill>
                <a:latin typeface="Albert Sans"/>
                <a:ea typeface="Albert Sans"/>
                <a:cs typeface="Albert Sans"/>
                <a:sym typeface="Albert Sans"/>
              </a:rPr>
              <a:t>     return $this-&gt;belongsToMany(User::class,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200" u="none" cap="none" strike="noStrike">
                <a:solidFill>
                  <a:srgbClr val="000000"/>
                </a:solidFill>
                <a:latin typeface="Albert Sans"/>
                <a:ea typeface="Albert Sans"/>
                <a:cs typeface="Albert Sans"/>
                <a:sym typeface="Albert Sans"/>
              </a:rPr>
              <a:t>                 ‘UserRole’,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200" u="none" cap="none" strike="noStrike">
                <a:solidFill>
                  <a:srgbClr val="000000"/>
                </a:solidFill>
                <a:latin typeface="Albert Sans"/>
                <a:ea typeface="Albert Sans"/>
                <a:cs typeface="Albert Sans"/>
                <a:sym typeface="Albert Sans"/>
              </a:rPr>
              <a:t>                 `</a:t>
            </a:r>
            <a:r>
              <a:rPr b="0" i="0" lang="es" sz="1200" u="none" cap="none" strike="noStrike">
                <a:solidFill>
                  <a:srgbClr val="000000"/>
                </a:solidFill>
                <a:highlight>
                  <a:srgbClr val="00FF00"/>
                </a:highlight>
                <a:latin typeface="Albert Sans"/>
                <a:ea typeface="Albert Sans"/>
                <a:cs typeface="Albert Sans"/>
                <a:sym typeface="Albert Sans"/>
              </a:rPr>
              <a:t>RoleId</a:t>
            </a:r>
            <a:r>
              <a:rPr b="0" i="0" lang="es" sz="1200" u="none" cap="none" strike="noStrike">
                <a:solidFill>
                  <a:srgbClr val="000000"/>
                </a:solidFill>
                <a:latin typeface="Albert Sans"/>
                <a:ea typeface="Albert Sans"/>
                <a:cs typeface="Albert Sans"/>
                <a:sym typeface="Albert Sans"/>
              </a:rPr>
              <a:t>`,`</a:t>
            </a:r>
            <a:r>
              <a:rPr b="0" i="0" lang="es" sz="1200" u="none" cap="none" strike="noStrike">
                <a:solidFill>
                  <a:srgbClr val="000000"/>
                </a:solidFill>
                <a:highlight>
                  <a:srgbClr val="FFFF00"/>
                </a:highlight>
                <a:latin typeface="Albert Sans"/>
                <a:ea typeface="Albert Sans"/>
                <a:cs typeface="Albert Sans"/>
                <a:sym typeface="Albert Sans"/>
              </a:rPr>
              <a:t>UserId</a:t>
            </a:r>
            <a:r>
              <a:rPr b="0" i="0" lang="es" sz="1200" u="none" cap="none" strike="noStrike">
                <a:solidFill>
                  <a:srgbClr val="000000"/>
                </a:solidFill>
                <a:latin typeface="Albert Sans"/>
                <a:ea typeface="Albert Sans"/>
                <a:cs typeface="Albert Sans"/>
                <a:sym typeface="Albert Sans"/>
              </a:rPr>
              <a:t>`);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200" u="none" cap="none" strike="noStrike">
                <a:solidFill>
                  <a:srgbClr val="000000"/>
                </a:solidFill>
                <a:latin typeface="Albert Sans"/>
                <a:ea typeface="Albert Sans"/>
                <a:cs typeface="Albert Sans"/>
                <a:sym typeface="Albert Sans"/>
              </a:rPr>
              <a:t>   }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200" u="none" cap="none" strike="noStrike">
                <a:solidFill>
                  <a:srgbClr val="000000"/>
                </a:solidFill>
                <a:latin typeface="Albert Sans"/>
                <a:ea typeface="Albert Sans"/>
                <a:cs typeface="Albert Sans"/>
                <a:sym typeface="Albert Sans"/>
              </a:rPr>
              <a:t>}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"/>
          <p:cNvSpPr txBox="1"/>
          <p:nvPr>
            <p:ph idx="4294967295" type="body"/>
          </p:nvPr>
        </p:nvSpPr>
        <p:spPr>
          <a:xfrm>
            <a:off x="538625" y="1319650"/>
            <a:ext cx="8002800" cy="32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39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sz="18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Every Query technique, whether Query Builder or Eloquent Model,  can accommodate various SQL syntaxes for data filtering, data aggregation, joining between data, data grouping, and data sorting</a:t>
            </a:r>
            <a:endParaRPr/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lbert Sans Light"/>
              <a:buNone/>
            </a:pPr>
            <a:r>
              <a:t/>
            </a:r>
            <a:endParaRPr sz="18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AutoNum type="arabicPeriod"/>
            </a:pPr>
            <a:r>
              <a:rPr lang="es" sz="18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select * from users where name=‘andi’ and password=‘andi’ 🡺 Filter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AutoNum type="arabicPeriod"/>
            </a:pPr>
            <a:r>
              <a:rPr lang="es" sz="18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select count(*) from users where name LIKE ‘%andi%’ 🡺 Agregation &amp; Filter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AutoNum type="arabicPeriod"/>
            </a:pPr>
            <a:r>
              <a:rPr lang="es" sz="18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select places.name, count(places.id) from places left join types on types.id = places.id group by places.id order by places.id desc 🡺 Agregation, Join, Group &amp; Sort Data</a:t>
            </a:r>
            <a:endParaRPr/>
          </a:p>
          <a:p>
            <a: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8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216" name="Google Shape;216;p1"/>
          <p:cNvSpPr txBox="1"/>
          <p:nvPr>
            <p:ph idx="4294967295" type="title"/>
          </p:nvPr>
        </p:nvSpPr>
        <p:spPr>
          <a:xfrm>
            <a:off x="538625" y="76750"/>
            <a:ext cx="6044100" cy="91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s" sz="3200">
                <a:solidFill>
                  <a:srgbClr val="0012A2"/>
                </a:solidFill>
              </a:rPr>
              <a:t>Raw Queries</a:t>
            </a:r>
            <a:endParaRPr sz="3200">
              <a:solidFill>
                <a:srgbClr val="0012A2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217" name="Google Shape;217;p1"/>
          <p:cNvSpPr txBox="1"/>
          <p:nvPr/>
        </p:nvSpPr>
        <p:spPr>
          <a:xfrm>
            <a:off x="5809943" y="4825868"/>
            <a:ext cx="3015300" cy="21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000" u="none" cap="none" strike="noStrike">
                <a:solidFill>
                  <a:srgbClr val="0012A2"/>
                </a:solidFill>
                <a:latin typeface="Albert Sans"/>
                <a:ea typeface="Albert Sans"/>
                <a:cs typeface="Albert Sans"/>
                <a:sym typeface="Albert Sans"/>
              </a:rPr>
              <a:t>Informatics Engineering | Universitas Surabaya</a:t>
            </a:r>
            <a:endParaRPr b="0" i="0" sz="1000" u="none" cap="none" strike="noStrike">
              <a:solidFill>
                <a:srgbClr val="0012A2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29"/>
          <p:cNvSpPr txBox="1"/>
          <p:nvPr>
            <p:ph idx="4294967295" type="title"/>
          </p:nvPr>
        </p:nvSpPr>
        <p:spPr>
          <a:xfrm>
            <a:off x="243525" y="63797"/>
            <a:ext cx="8134140" cy="658814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s" sz="3200">
                <a:solidFill>
                  <a:srgbClr val="0012A2"/>
                </a:solidFill>
              </a:rPr>
              <a:t>Many to Many : Get Value</a:t>
            </a:r>
            <a:endParaRPr sz="3200">
              <a:solidFill>
                <a:srgbClr val="0012A2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458" name="Google Shape;458;p29"/>
          <p:cNvSpPr txBox="1"/>
          <p:nvPr/>
        </p:nvSpPr>
        <p:spPr>
          <a:xfrm>
            <a:off x="5809943" y="4825868"/>
            <a:ext cx="3015300" cy="21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000" u="none" cap="none" strike="noStrike">
                <a:solidFill>
                  <a:srgbClr val="0012A2"/>
                </a:solidFill>
                <a:latin typeface="Albert Sans"/>
                <a:ea typeface="Albert Sans"/>
                <a:cs typeface="Albert Sans"/>
                <a:sym typeface="Albert Sans"/>
              </a:rPr>
              <a:t>Informatics Engineering | Universitas Surabaya</a:t>
            </a:r>
            <a:endParaRPr b="0" i="0" sz="1000" u="none" cap="none" strike="noStrike">
              <a:solidFill>
                <a:srgbClr val="0012A2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459" name="Google Shape;459;p29"/>
          <p:cNvSpPr txBox="1"/>
          <p:nvPr/>
        </p:nvSpPr>
        <p:spPr>
          <a:xfrm>
            <a:off x="251628" y="685750"/>
            <a:ext cx="4442055" cy="25545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600" u="none" cap="none" strike="noStrike">
                <a:solidFill>
                  <a:srgbClr val="000000"/>
                </a:solidFill>
                <a:latin typeface="Albert Sans"/>
                <a:ea typeface="Albert Sans"/>
                <a:cs typeface="Albert Sans"/>
                <a:sym typeface="Albert Sans"/>
              </a:rPr>
              <a:t>In this example, we want to get the data creation time of role_user data.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600" u="none" cap="none" strike="noStrike">
                <a:solidFill>
                  <a:srgbClr val="000000"/>
                </a:solidFill>
                <a:latin typeface="Albert Sans"/>
                <a:ea typeface="Albert Sans"/>
                <a:cs typeface="Albert Sans"/>
                <a:sym typeface="Albert Sans"/>
              </a:rPr>
              <a:t>So, we must get value of `created_at` from specific role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600" u="none" cap="none" strike="noStrike">
                <a:solidFill>
                  <a:srgbClr val="000000"/>
                </a:solidFill>
                <a:latin typeface="Albert Sans"/>
                <a:ea typeface="Albert Sans"/>
                <a:cs typeface="Albert Sans"/>
                <a:sym typeface="Albert Sans"/>
              </a:rPr>
              <a:t>You can use </a:t>
            </a:r>
            <a:r>
              <a:rPr b="0" i="0" lang="es" sz="1600" u="none" cap="none" strike="noStrike">
                <a:solidFill>
                  <a:srgbClr val="000000"/>
                </a:solidFill>
                <a:highlight>
                  <a:srgbClr val="FFFF00"/>
                </a:highlight>
                <a:latin typeface="Albert Sans"/>
                <a:ea typeface="Albert Sans"/>
                <a:cs typeface="Albert Sans"/>
                <a:sym typeface="Albert Sans"/>
              </a:rPr>
              <a:t>-&gt;pivot-&gt;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" sz="1600" u="none" cap="none" strike="noStrike">
                <a:solidFill>
                  <a:srgbClr val="000000"/>
                </a:solidFill>
                <a:latin typeface="Albert Sans"/>
                <a:ea typeface="Albert Sans"/>
                <a:cs typeface="Albert Sans"/>
                <a:sym typeface="Albert Sans"/>
              </a:rPr>
              <a:t>Example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600" u="none" cap="none" strike="noStrike">
                <a:solidFill>
                  <a:srgbClr val="000000"/>
                </a:solidFill>
                <a:latin typeface="Albert Sans"/>
                <a:ea typeface="Albert Sans"/>
                <a:cs typeface="Albert Sans"/>
                <a:sym typeface="Albert Sans"/>
              </a:rPr>
              <a:t>Retrieving creation time data from role_user table for user with user_id=1 and role_id=2</a:t>
            </a:r>
            <a:endParaRPr/>
          </a:p>
        </p:txBody>
      </p:sp>
      <p:grpSp>
        <p:nvGrpSpPr>
          <p:cNvPr id="460" name="Google Shape;460;p29"/>
          <p:cNvGrpSpPr/>
          <p:nvPr/>
        </p:nvGrpSpPr>
        <p:grpSpPr>
          <a:xfrm>
            <a:off x="5864919" y="947777"/>
            <a:ext cx="2038880" cy="2569473"/>
            <a:chOff x="514045" y="1092380"/>
            <a:chExt cx="2924583" cy="3277057"/>
          </a:xfrm>
        </p:grpSpPr>
        <p:pic>
          <p:nvPicPr>
            <p:cNvPr id="461" name="Google Shape;461;p2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14045" y="1092380"/>
              <a:ext cx="2924583" cy="327705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62" name="Google Shape;462;p29"/>
            <p:cNvSpPr/>
            <p:nvPr/>
          </p:nvSpPr>
          <p:spPr>
            <a:xfrm>
              <a:off x="1162347" y="1691148"/>
              <a:ext cx="934064" cy="196646"/>
            </a:xfrm>
            <a:prstGeom prst="rect">
              <a:avLst/>
            </a:prstGeom>
            <a:solidFill>
              <a:schemeClr val="lt1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63" name="Google Shape;463;p2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162347" y="1966135"/>
              <a:ext cx="133369" cy="1333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4" name="Google Shape;464;p2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167266" y="2256187"/>
              <a:ext cx="133369" cy="13336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65" name="Google Shape;465;p29"/>
            <p:cNvSpPr/>
            <p:nvPr/>
          </p:nvSpPr>
          <p:spPr>
            <a:xfrm>
              <a:off x="1162347" y="3281173"/>
              <a:ext cx="1482530" cy="730388"/>
            </a:xfrm>
            <a:prstGeom prst="rect">
              <a:avLst/>
            </a:prstGeom>
            <a:solidFill>
              <a:schemeClr val="lt1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466" name="Google Shape;466;p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65760" y="3236647"/>
            <a:ext cx="2714002" cy="14817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30"/>
          <p:cNvSpPr txBox="1"/>
          <p:nvPr>
            <p:ph type="title"/>
          </p:nvPr>
        </p:nvSpPr>
        <p:spPr>
          <a:xfrm>
            <a:off x="0" y="1492814"/>
            <a:ext cx="9144000" cy="154600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4000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rPr>
              <a:t>#1 Practice</a:t>
            </a:r>
            <a:br>
              <a:rPr lang="es" sz="4000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rPr>
            </a:br>
            <a:r>
              <a:rPr lang="es" sz="4000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rPr>
              <a:t>Our Case Study</a:t>
            </a:r>
            <a:endParaRPr sz="4000">
              <a:solidFill>
                <a:schemeClr val="lt1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472" name="Google Shape;472;p30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473" name="Google Shape;473;p30"/>
          <p:cNvSpPr txBox="1"/>
          <p:nvPr/>
        </p:nvSpPr>
        <p:spPr>
          <a:xfrm>
            <a:off x="5809943" y="4825868"/>
            <a:ext cx="3015300" cy="21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000" u="none" cap="none" strike="noStrike">
                <a:solidFill>
                  <a:srgbClr val="0012A2"/>
                </a:solidFill>
                <a:latin typeface="Albert Sans"/>
                <a:ea typeface="Albert Sans"/>
                <a:cs typeface="Albert Sans"/>
                <a:sym typeface="Albert Sans"/>
              </a:rPr>
              <a:t>Informatics Engineering | Universitas Surabaya</a:t>
            </a:r>
            <a:endParaRPr b="0" i="0" sz="1000" u="none" cap="none" strike="noStrike">
              <a:solidFill>
                <a:srgbClr val="0012A2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31"/>
          <p:cNvSpPr txBox="1"/>
          <p:nvPr>
            <p:ph idx="4294967295" type="title"/>
          </p:nvPr>
        </p:nvSpPr>
        <p:spPr>
          <a:xfrm>
            <a:off x="243525" y="76750"/>
            <a:ext cx="8134140" cy="91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s" sz="3200">
                <a:solidFill>
                  <a:srgbClr val="0012A2"/>
                </a:solidFill>
                <a:latin typeface="Figtree"/>
                <a:ea typeface="Figtree"/>
                <a:cs typeface="Figtree"/>
                <a:sym typeface="Figtree"/>
              </a:rPr>
              <a:t>Assign your </a:t>
            </a:r>
            <a:r>
              <a:rPr lang="es" sz="3200">
                <a:solidFill>
                  <a:srgbClr val="0012A2"/>
                </a:solidFill>
              </a:rPr>
              <a:t>Food</a:t>
            </a:r>
            <a:r>
              <a:rPr lang="es" sz="3200">
                <a:solidFill>
                  <a:srgbClr val="0012A2"/>
                </a:solidFill>
                <a:latin typeface="Figtree"/>
                <a:ea typeface="Figtree"/>
                <a:cs typeface="Figtree"/>
                <a:sym typeface="Figtree"/>
              </a:rPr>
              <a:t> with </a:t>
            </a:r>
            <a:r>
              <a:rPr lang="es" sz="3200">
                <a:solidFill>
                  <a:srgbClr val="0012A2"/>
                </a:solidFill>
              </a:rPr>
              <a:t>Category</a:t>
            </a:r>
            <a:endParaRPr/>
          </a:p>
        </p:txBody>
      </p:sp>
      <p:sp>
        <p:nvSpPr>
          <p:cNvPr id="479" name="Google Shape;479;p31"/>
          <p:cNvSpPr txBox="1"/>
          <p:nvPr/>
        </p:nvSpPr>
        <p:spPr>
          <a:xfrm>
            <a:off x="5809943" y="4825868"/>
            <a:ext cx="3015300" cy="21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000" u="none" cap="none" strike="noStrike">
                <a:solidFill>
                  <a:srgbClr val="0012A2"/>
                </a:solidFill>
                <a:latin typeface="Albert Sans"/>
                <a:ea typeface="Albert Sans"/>
                <a:cs typeface="Albert Sans"/>
                <a:sym typeface="Albert Sans"/>
              </a:rPr>
              <a:t>Informatics Engineering | Universitas Surabaya</a:t>
            </a:r>
            <a:endParaRPr b="0" i="0" sz="1000" u="none" cap="none" strike="noStrike">
              <a:solidFill>
                <a:srgbClr val="0012A2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480" name="Google Shape;480;p31"/>
          <p:cNvSpPr txBox="1"/>
          <p:nvPr/>
        </p:nvSpPr>
        <p:spPr>
          <a:xfrm>
            <a:off x="329450" y="1081279"/>
            <a:ext cx="83574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800" u="none" cap="none" strike="noStrike">
                <a:solidFill>
                  <a:srgbClr val="000000"/>
                </a:solidFill>
                <a:latin typeface="Albert Sans"/>
                <a:ea typeface="Albert Sans"/>
                <a:cs typeface="Albert Sans"/>
                <a:sym typeface="Albert Sans"/>
              </a:rPr>
              <a:t>Based on our case study, we know that Food as one category but one category can </a:t>
            </a:r>
            <a:r>
              <a:rPr lang="es" sz="1800">
                <a:latin typeface="Albert Sans"/>
                <a:ea typeface="Albert Sans"/>
                <a:cs typeface="Albert Sans"/>
                <a:sym typeface="Albert Sans"/>
              </a:rPr>
              <a:t>have</a:t>
            </a:r>
            <a:r>
              <a:rPr b="0" i="0" lang="es" sz="1800" u="none" cap="none" strike="noStrike">
                <a:solidFill>
                  <a:srgbClr val="000000"/>
                </a:solidFill>
                <a:latin typeface="Albert Sans"/>
                <a:ea typeface="Albert Sans"/>
                <a:cs typeface="Albert Sans"/>
                <a:sym typeface="Albert Sans"/>
              </a:rPr>
              <a:t> multiple variant of food.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800" u="none" cap="none" strike="noStrike">
                <a:solidFill>
                  <a:srgbClr val="000000"/>
                </a:solidFill>
                <a:latin typeface="Albert Sans"/>
                <a:ea typeface="Albert Sans"/>
                <a:cs typeface="Albert Sans"/>
                <a:sym typeface="Albert Sans"/>
              </a:rPr>
              <a:t>So the Data Design shown as follow:</a:t>
            </a:r>
            <a:endParaRPr/>
          </a:p>
        </p:txBody>
      </p:sp>
      <p:sp>
        <p:nvSpPr>
          <p:cNvPr id="481" name="Google Shape;481;p31"/>
          <p:cNvSpPr txBox="1"/>
          <p:nvPr/>
        </p:nvSpPr>
        <p:spPr>
          <a:xfrm>
            <a:off x="1536580" y="2920861"/>
            <a:ext cx="1736743" cy="954107"/>
          </a:xfrm>
          <a:prstGeom prst="rect">
            <a:avLst/>
          </a:prstGeom>
          <a:solidFill>
            <a:srgbClr val="D4EBA6"/>
          </a:solidFill>
          <a:ln cap="flat" cmpd="sng" w="38100">
            <a:solidFill>
              <a:srgbClr val="4B4B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Categories</a:t>
            </a:r>
            <a:br>
              <a:rPr b="1" i="0" lang="e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e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ID (PK)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Name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. . .</a:t>
            </a:r>
            <a:endParaRPr b="1" i="0" sz="14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2" name="Google Shape;482;p31"/>
          <p:cNvSpPr txBox="1"/>
          <p:nvPr/>
        </p:nvSpPr>
        <p:spPr>
          <a:xfrm>
            <a:off x="4219528" y="2920861"/>
            <a:ext cx="1736743" cy="1169551"/>
          </a:xfrm>
          <a:prstGeom prst="rect">
            <a:avLst/>
          </a:prstGeom>
          <a:solidFill>
            <a:srgbClr val="D4EBA6"/>
          </a:solidFill>
          <a:ln cap="flat" cmpd="sng" w="38100">
            <a:solidFill>
              <a:srgbClr val="4B4B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Food</a:t>
            </a:r>
            <a:br>
              <a:rPr b="1" i="0" lang="e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e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ID (PK)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Name of Food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…..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" sz="1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category_id (FK)</a:t>
            </a:r>
            <a:endParaRPr b="1" i="0" sz="14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83" name="Google Shape;483;p31"/>
          <p:cNvCxnSpPr/>
          <p:nvPr/>
        </p:nvCxnSpPr>
        <p:spPr>
          <a:xfrm rot="10800000">
            <a:off x="3273329" y="3308812"/>
            <a:ext cx="946200" cy="646500"/>
          </a:xfrm>
          <a:prstGeom prst="bentConnector3">
            <a:avLst>
              <a:gd fmla="val 50000" name="adj1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32"/>
          <p:cNvSpPr txBox="1"/>
          <p:nvPr>
            <p:ph idx="4294967295" type="title"/>
          </p:nvPr>
        </p:nvSpPr>
        <p:spPr>
          <a:xfrm>
            <a:off x="243525" y="76750"/>
            <a:ext cx="8134140" cy="91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s" sz="3200">
                <a:solidFill>
                  <a:srgbClr val="0012A2"/>
                </a:solidFill>
                <a:latin typeface="Figtree"/>
                <a:ea typeface="Figtree"/>
                <a:cs typeface="Figtree"/>
                <a:sym typeface="Figtree"/>
              </a:rPr>
              <a:t>One To Many : belongsTo</a:t>
            </a:r>
            <a:endParaRPr sz="3200">
              <a:solidFill>
                <a:srgbClr val="0012A2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489" name="Google Shape;489;p32"/>
          <p:cNvSpPr txBox="1"/>
          <p:nvPr/>
        </p:nvSpPr>
        <p:spPr>
          <a:xfrm>
            <a:off x="5809943" y="4825868"/>
            <a:ext cx="3015300" cy="21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000" u="none" cap="none" strike="noStrike">
                <a:solidFill>
                  <a:srgbClr val="0012A2"/>
                </a:solidFill>
                <a:latin typeface="Albert Sans"/>
                <a:ea typeface="Albert Sans"/>
                <a:cs typeface="Albert Sans"/>
                <a:sym typeface="Albert Sans"/>
              </a:rPr>
              <a:t>Informatics Engineering | Universitas Surabaya</a:t>
            </a:r>
            <a:endParaRPr b="0" i="0" sz="1000" u="none" cap="none" strike="noStrike">
              <a:solidFill>
                <a:srgbClr val="0012A2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490" name="Google Shape;490;p32"/>
          <p:cNvSpPr txBox="1"/>
          <p:nvPr/>
        </p:nvSpPr>
        <p:spPr>
          <a:xfrm>
            <a:off x="318756" y="4288287"/>
            <a:ext cx="9009727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Discussion in your class: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Can you explain why this example uses `belongsTo` and why does the example decide to give ‘category’ as function name?</a:t>
            </a:r>
            <a:endParaRPr/>
          </a:p>
        </p:txBody>
      </p:sp>
      <p:pic>
        <p:nvPicPr>
          <p:cNvPr id="491" name="Google Shape;491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7929" y="968820"/>
            <a:ext cx="6208295" cy="31280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33"/>
          <p:cNvSpPr txBox="1"/>
          <p:nvPr>
            <p:ph idx="4294967295" type="title"/>
          </p:nvPr>
        </p:nvSpPr>
        <p:spPr>
          <a:xfrm>
            <a:off x="243525" y="76750"/>
            <a:ext cx="8134140" cy="91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s" sz="3200">
                <a:solidFill>
                  <a:srgbClr val="0012A2"/>
                </a:solidFill>
                <a:latin typeface="Figtree"/>
                <a:ea typeface="Figtree"/>
                <a:cs typeface="Figtree"/>
                <a:sym typeface="Figtree"/>
              </a:rPr>
              <a:t>One To Many : hasMany</a:t>
            </a:r>
            <a:endParaRPr sz="3200">
              <a:solidFill>
                <a:srgbClr val="0012A2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497" name="Google Shape;497;p33"/>
          <p:cNvSpPr txBox="1"/>
          <p:nvPr/>
        </p:nvSpPr>
        <p:spPr>
          <a:xfrm>
            <a:off x="5809943" y="4825868"/>
            <a:ext cx="3015300" cy="21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000" u="none" cap="none" strike="noStrike">
                <a:solidFill>
                  <a:srgbClr val="0012A2"/>
                </a:solidFill>
                <a:latin typeface="Albert Sans"/>
                <a:ea typeface="Albert Sans"/>
                <a:cs typeface="Albert Sans"/>
                <a:sym typeface="Albert Sans"/>
              </a:rPr>
              <a:t>Informatics Engineering | Universitas Surabaya</a:t>
            </a:r>
            <a:endParaRPr b="0" i="0" sz="1000" u="none" cap="none" strike="noStrike">
              <a:solidFill>
                <a:srgbClr val="0012A2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498" name="Google Shape;498;p33"/>
          <p:cNvSpPr txBox="1"/>
          <p:nvPr/>
        </p:nvSpPr>
        <p:spPr>
          <a:xfrm>
            <a:off x="488565" y="4066095"/>
            <a:ext cx="8336678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Discussion in your class: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Can you explain why this example uses `hasMany` and use “foods” in function name?</a:t>
            </a:r>
            <a:endParaRPr/>
          </a:p>
        </p:txBody>
      </p:sp>
      <p:pic>
        <p:nvPicPr>
          <p:cNvPr id="499" name="Google Shape;499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49294" y="990550"/>
            <a:ext cx="6615219" cy="30755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341bb9c9aca_28_0"/>
          <p:cNvSpPr txBox="1"/>
          <p:nvPr/>
        </p:nvSpPr>
        <p:spPr>
          <a:xfrm>
            <a:off x="208350" y="289300"/>
            <a:ext cx="86469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2"/>
                </a:solidFill>
                <a:latin typeface="Albert Sans Light"/>
                <a:ea typeface="Albert Sans Light"/>
                <a:cs typeface="Albert Sans Light"/>
                <a:sym typeface="Albert Sans Light"/>
              </a:rPr>
              <a:t>Try your current project → List of Food</a:t>
            </a:r>
            <a:endParaRPr>
              <a:solidFill>
                <a:schemeClr val="lt2"/>
              </a:solidFill>
              <a:latin typeface="Albert Sans Light"/>
              <a:ea typeface="Albert Sans Light"/>
              <a:cs typeface="Albert Sans Light"/>
              <a:sym typeface="Albert Sans Light"/>
            </a:endParaRPr>
          </a:p>
        </p:txBody>
      </p:sp>
      <p:pic>
        <p:nvPicPr>
          <p:cNvPr id="505" name="Google Shape;505;g341bb9c9aca_28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6050" y="3070774"/>
            <a:ext cx="7891499" cy="2072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6" name="Google Shape;506;g341bb9c9aca_28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6038" y="728325"/>
            <a:ext cx="7547325" cy="1871574"/>
          </a:xfrm>
          <a:prstGeom prst="rect">
            <a:avLst/>
          </a:prstGeom>
          <a:noFill/>
          <a:ln>
            <a:noFill/>
          </a:ln>
        </p:spPr>
      </p:pic>
      <p:sp>
        <p:nvSpPr>
          <p:cNvPr id="507" name="Google Shape;507;g341bb9c9aca_28_0"/>
          <p:cNvSpPr/>
          <p:nvPr/>
        </p:nvSpPr>
        <p:spPr>
          <a:xfrm>
            <a:off x="7374200" y="2343500"/>
            <a:ext cx="382200" cy="7272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lbert Sans Light"/>
              <a:ea typeface="Albert Sans Light"/>
              <a:cs typeface="Albert Sans Light"/>
              <a:sym typeface="Albert Sans Light"/>
            </a:endParaRPr>
          </a:p>
        </p:txBody>
      </p:sp>
      <p:sp>
        <p:nvSpPr>
          <p:cNvPr id="508" name="Google Shape;508;g341bb9c9aca_28_0"/>
          <p:cNvSpPr txBox="1"/>
          <p:nvPr/>
        </p:nvSpPr>
        <p:spPr>
          <a:xfrm>
            <a:off x="7823700" y="2247950"/>
            <a:ext cx="13203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2"/>
                </a:solidFill>
                <a:latin typeface="Albert Sans Light"/>
                <a:ea typeface="Albert Sans Light"/>
                <a:cs typeface="Albert Sans Light"/>
                <a:sym typeface="Albert Sans Light"/>
              </a:rPr>
              <a:t>Change your id_category </a:t>
            </a:r>
            <a:r>
              <a:rPr lang="es">
                <a:solidFill>
                  <a:schemeClr val="lt2"/>
                </a:solidFill>
                <a:latin typeface="Albert Sans Light"/>
                <a:ea typeface="Albert Sans Light"/>
                <a:cs typeface="Albert Sans Light"/>
                <a:sym typeface="Albert Sans Light"/>
              </a:rPr>
              <a:t>with name category with Eloquent Model</a:t>
            </a:r>
            <a:endParaRPr>
              <a:solidFill>
                <a:schemeClr val="lt2"/>
              </a:solidFill>
              <a:latin typeface="Albert Sans Light"/>
              <a:ea typeface="Albert Sans Light"/>
              <a:cs typeface="Albert Sans Light"/>
              <a:sym typeface="Albert Sans Light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3" name="Google Shape;513;g341bb9c9aca_28_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94813"/>
            <a:ext cx="4104764" cy="2517475"/>
          </a:xfrm>
          <a:prstGeom prst="rect">
            <a:avLst/>
          </a:prstGeom>
          <a:noFill/>
          <a:ln>
            <a:noFill/>
          </a:ln>
        </p:spPr>
      </p:pic>
      <p:sp>
        <p:nvSpPr>
          <p:cNvPr id="514" name="Google Shape;514;g341bb9c9aca_28_9"/>
          <p:cNvSpPr/>
          <p:nvPr/>
        </p:nvSpPr>
        <p:spPr>
          <a:xfrm>
            <a:off x="3233950" y="1094825"/>
            <a:ext cx="1831200" cy="4299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lbert Sans Light"/>
              <a:ea typeface="Albert Sans Light"/>
              <a:cs typeface="Albert Sans Light"/>
              <a:sym typeface="Albert Sans Light"/>
            </a:endParaRPr>
          </a:p>
        </p:txBody>
      </p:sp>
      <p:sp>
        <p:nvSpPr>
          <p:cNvPr id="515" name="Google Shape;515;g341bb9c9aca_28_9"/>
          <p:cNvSpPr/>
          <p:nvPr/>
        </p:nvSpPr>
        <p:spPr>
          <a:xfrm rot="5400000">
            <a:off x="1692925" y="4038575"/>
            <a:ext cx="1234800" cy="3822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lbert Sans Light"/>
              <a:ea typeface="Albert Sans Light"/>
              <a:cs typeface="Albert Sans Light"/>
              <a:sym typeface="Albert Sans Light"/>
            </a:endParaRPr>
          </a:p>
        </p:txBody>
      </p:sp>
      <p:sp>
        <p:nvSpPr>
          <p:cNvPr id="516" name="Google Shape;516;g341bb9c9aca_28_9"/>
          <p:cNvSpPr txBox="1"/>
          <p:nvPr/>
        </p:nvSpPr>
        <p:spPr>
          <a:xfrm>
            <a:off x="256125" y="289300"/>
            <a:ext cx="8916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2"/>
                </a:solidFill>
                <a:latin typeface="Albert Sans Light"/>
                <a:ea typeface="Albert Sans Light"/>
                <a:cs typeface="Albert Sans Light"/>
                <a:sym typeface="Albert Sans Light"/>
              </a:rPr>
              <a:t>Your “Food.index” view, add one column and modify your “category_id” based on Your Model</a:t>
            </a:r>
            <a:endParaRPr>
              <a:solidFill>
                <a:schemeClr val="lt2"/>
              </a:solidFill>
              <a:latin typeface="Albert Sans Light"/>
              <a:ea typeface="Albert Sans Light"/>
              <a:cs typeface="Albert Sans Light"/>
              <a:sym typeface="Albert Sans Light"/>
            </a:endParaRPr>
          </a:p>
        </p:txBody>
      </p:sp>
      <p:pic>
        <p:nvPicPr>
          <p:cNvPr id="517" name="Google Shape;517;g341bb9c9aca_28_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31350" y="1750563"/>
            <a:ext cx="5085851" cy="2225050"/>
          </a:xfrm>
          <a:prstGeom prst="rect">
            <a:avLst/>
          </a:prstGeom>
          <a:noFill/>
          <a:ln>
            <a:noFill/>
          </a:ln>
        </p:spPr>
      </p:pic>
      <p:sp>
        <p:nvSpPr>
          <p:cNvPr id="518" name="Google Shape;518;g341bb9c9aca_28_9"/>
          <p:cNvSpPr/>
          <p:nvPr/>
        </p:nvSpPr>
        <p:spPr>
          <a:xfrm>
            <a:off x="3361325" y="3322300"/>
            <a:ext cx="2038200" cy="2598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lbert Sans Light"/>
              <a:ea typeface="Albert Sans Light"/>
              <a:cs typeface="Albert Sans Light"/>
              <a:sym typeface="Albert Sans Light"/>
            </a:endParaRPr>
          </a:p>
        </p:txBody>
      </p:sp>
      <p:sp>
        <p:nvSpPr>
          <p:cNvPr id="519" name="Google Shape;519;g341bb9c9aca_28_9"/>
          <p:cNvSpPr/>
          <p:nvPr/>
        </p:nvSpPr>
        <p:spPr>
          <a:xfrm>
            <a:off x="6077500" y="3394501"/>
            <a:ext cx="843900" cy="63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lbert Sans Light"/>
              <a:ea typeface="Albert Sans Light"/>
              <a:cs typeface="Albert Sans Light"/>
              <a:sym typeface="Albert Sans Light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341bb9c9aca_28_21"/>
          <p:cNvSpPr txBox="1"/>
          <p:nvPr/>
        </p:nvSpPr>
        <p:spPr>
          <a:xfrm>
            <a:off x="208350" y="289300"/>
            <a:ext cx="86469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2"/>
                </a:solidFill>
                <a:latin typeface="Albert Sans Light"/>
                <a:ea typeface="Albert Sans Light"/>
                <a:cs typeface="Albert Sans Light"/>
                <a:sym typeface="Albert Sans Light"/>
              </a:rPr>
              <a:t>Try your current project → List of Category</a:t>
            </a:r>
            <a:endParaRPr>
              <a:solidFill>
                <a:schemeClr val="lt2"/>
              </a:solidFill>
              <a:latin typeface="Albert Sans Light"/>
              <a:ea typeface="Albert Sans Light"/>
              <a:cs typeface="Albert Sans Light"/>
              <a:sym typeface="Albert Sans Light"/>
            </a:endParaRPr>
          </a:p>
        </p:txBody>
      </p:sp>
      <p:sp>
        <p:nvSpPr>
          <p:cNvPr id="525" name="Google Shape;525;g341bb9c9aca_28_21"/>
          <p:cNvSpPr txBox="1"/>
          <p:nvPr/>
        </p:nvSpPr>
        <p:spPr>
          <a:xfrm>
            <a:off x="6418750" y="3091950"/>
            <a:ext cx="22317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2"/>
                </a:solidFill>
                <a:latin typeface="Albert Sans Light"/>
                <a:ea typeface="Albert Sans Light"/>
                <a:cs typeface="Albert Sans Light"/>
                <a:sym typeface="Albert Sans Light"/>
              </a:rPr>
              <a:t>Add new Column for Number of Foods and List name of Foods</a:t>
            </a:r>
            <a:endParaRPr>
              <a:solidFill>
                <a:schemeClr val="lt2"/>
              </a:solidFill>
              <a:latin typeface="Albert Sans Light"/>
              <a:ea typeface="Albert Sans Light"/>
              <a:cs typeface="Albert Sans Light"/>
              <a:sym typeface="Albert Sans Light"/>
            </a:endParaRPr>
          </a:p>
        </p:txBody>
      </p:sp>
      <p:pic>
        <p:nvPicPr>
          <p:cNvPr id="526" name="Google Shape;526;g341bb9c9aca_28_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6050" y="792925"/>
            <a:ext cx="6883701" cy="1773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g341bb9c9aca_28_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3450" y="2734875"/>
            <a:ext cx="5103900" cy="2272150"/>
          </a:xfrm>
          <a:prstGeom prst="rect">
            <a:avLst/>
          </a:prstGeom>
          <a:noFill/>
          <a:ln>
            <a:noFill/>
          </a:ln>
        </p:spPr>
      </p:pic>
      <p:sp>
        <p:nvSpPr>
          <p:cNvPr id="528" name="Google Shape;528;g341bb9c9aca_28_21"/>
          <p:cNvSpPr/>
          <p:nvPr/>
        </p:nvSpPr>
        <p:spPr>
          <a:xfrm>
            <a:off x="4651175" y="2208150"/>
            <a:ext cx="382200" cy="7272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lbert Sans Light"/>
              <a:ea typeface="Albert Sans Light"/>
              <a:cs typeface="Albert Sans Light"/>
              <a:sym typeface="Albert Sans Light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3" name="Google Shape;533;g341bb9c9aca_28_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41575"/>
            <a:ext cx="4762500" cy="351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4" name="Google Shape;534;g341bb9c9aca_28_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67300" y="1712975"/>
            <a:ext cx="4076700" cy="1929097"/>
          </a:xfrm>
          <a:prstGeom prst="rect">
            <a:avLst/>
          </a:prstGeom>
          <a:noFill/>
          <a:ln>
            <a:noFill/>
          </a:ln>
        </p:spPr>
      </p:pic>
      <p:sp>
        <p:nvSpPr>
          <p:cNvPr id="535" name="Google Shape;535;g341bb9c9aca_28_32"/>
          <p:cNvSpPr/>
          <p:nvPr/>
        </p:nvSpPr>
        <p:spPr>
          <a:xfrm rot="1660125">
            <a:off x="3695655" y="1244742"/>
            <a:ext cx="445776" cy="1528806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lbert Sans Light"/>
              <a:ea typeface="Albert Sans Light"/>
              <a:cs typeface="Albert Sans Light"/>
              <a:sym typeface="Albert Sans Light"/>
            </a:endParaRPr>
          </a:p>
        </p:txBody>
      </p:sp>
      <p:sp>
        <p:nvSpPr>
          <p:cNvPr id="536" name="Google Shape;536;g341bb9c9aca_28_32"/>
          <p:cNvSpPr/>
          <p:nvPr/>
        </p:nvSpPr>
        <p:spPr>
          <a:xfrm>
            <a:off x="1243400" y="3107850"/>
            <a:ext cx="2819100" cy="925500"/>
          </a:xfrm>
          <a:prstGeom prst="bracketPair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lbert Sans Light"/>
              <a:ea typeface="Albert Sans Light"/>
              <a:cs typeface="Albert Sans Light"/>
              <a:sym typeface="Albert Sans Light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34"/>
          <p:cNvSpPr txBox="1"/>
          <p:nvPr>
            <p:ph idx="4294967295" type="title"/>
          </p:nvPr>
        </p:nvSpPr>
        <p:spPr>
          <a:xfrm>
            <a:off x="243525" y="76750"/>
            <a:ext cx="8134140" cy="91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s" sz="3200">
                <a:solidFill>
                  <a:srgbClr val="0012A2"/>
                </a:solidFill>
              </a:rPr>
              <a:t>Show specific Food : Try it !</a:t>
            </a:r>
            <a:endParaRPr sz="3200">
              <a:solidFill>
                <a:srgbClr val="0012A2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542" name="Google Shape;542;p34"/>
          <p:cNvSpPr txBox="1"/>
          <p:nvPr/>
        </p:nvSpPr>
        <p:spPr>
          <a:xfrm>
            <a:off x="5809943" y="4825868"/>
            <a:ext cx="3015300" cy="21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000" u="none" cap="none" strike="noStrike">
                <a:solidFill>
                  <a:srgbClr val="0012A2"/>
                </a:solidFill>
                <a:latin typeface="Albert Sans"/>
                <a:ea typeface="Albert Sans"/>
                <a:cs typeface="Albert Sans"/>
                <a:sym typeface="Albert Sans"/>
              </a:rPr>
              <a:t>Informatics Engineering | Universitas Surabaya</a:t>
            </a:r>
            <a:endParaRPr b="0" i="0" sz="1000" u="none" cap="none" strike="noStrike">
              <a:solidFill>
                <a:srgbClr val="0012A2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543" name="Google Shape;543;p34"/>
          <p:cNvSpPr txBox="1"/>
          <p:nvPr/>
        </p:nvSpPr>
        <p:spPr>
          <a:xfrm>
            <a:off x="329450" y="1081279"/>
            <a:ext cx="4272300" cy="37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Albert Sans"/>
                <a:ea typeface="Albert Sans"/>
                <a:cs typeface="Albert Sans"/>
                <a:sym typeface="Albert Sans"/>
              </a:rPr>
              <a:t>Please open your FoodController !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Albert Sans"/>
                <a:ea typeface="Albert Sans"/>
                <a:cs typeface="Albert Sans"/>
                <a:sym typeface="Albert Sans"/>
              </a:rPr>
              <a:t>If you don’t have </a:t>
            </a:r>
            <a:r>
              <a:rPr lang="es">
                <a:latin typeface="Albert Sans"/>
                <a:ea typeface="Albert Sans"/>
                <a:cs typeface="Albert Sans"/>
                <a:sym typeface="Albert Sans"/>
              </a:rPr>
              <a:t>Food</a:t>
            </a:r>
            <a:r>
              <a:rPr b="0" i="0" lang="es" sz="1400" u="none" cap="none" strike="noStrike">
                <a:solidFill>
                  <a:srgbClr val="000000"/>
                </a:solidFill>
                <a:latin typeface="Albert Sans"/>
                <a:ea typeface="Albert Sans"/>
                <a:cs typeface="Albert Sans"/>
                <a:sym typeface="Albert Sans"/>
              </a:rPr>
              <a:t> Controller, you can run this command: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Albert Sans"/>
                <a:ea typeface="Albert Sans"/>
                <a:cs typeface="Albert Sans"/>
                <a:sym typeface="Albert Sans"/>
              </a:rPr>
              <a:t>php artisan make:controller FoodController --resource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" sz="1400" u="none" cap="none" strike="noStrike">
                <a:solidFill>
                  <a:srgbClr val="000000"/>
                </a:solidFill>
                <a:latin typeface="Albert Sans"/>
                <a:ea typeface="Albert Sans"/>
                <a:cs typeface="Albert Sans"/>
                <a:sym typeface="Albert Sans"/>
              </a:rPr>
              <a:t>show()</a:t>
            </a:r>
            <a:r>
              <a:rPr b="0" i="0" lang="es" sz="1400" u="none" cap="none" strike="noStrike">
                <a:solidFill>
                  <a:srgbClr val="000000"/>
                </a:solidFill>
                <a:latin typeface="Albert Sans"/>
                <a:ea typeface="Albert Sans"/>
                <a:cs typeface="Albert Sans"/>
                <a:sym typeface="Albert Sans"/>
              </a:rPr>
              <a:t> function inside your Controller is used to inform the details of your object (in this case is Product object)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" sz="1400" u="none" cap="none" strike="noStrike">
                <a:solidFill>
                  <a:srgbClr val="000000"/>
                </a:solidFill>
                <a:latin typeface="Albert Sans"/>
                <a:ea typeface="Albert Sans"/>
                <a:cs typeface="Albert Sans"/>
                <a:sym typeface="Albert Sans"/>
              </a:rPr>
              <a:t>show()</a:t>
            </a:r>
            <a:r>
              <a:rPr b="0" i="0" lang="es" sz="1400" u="none" cap="none" strike="noStrike">
                <a:solidFill>
                  <a:srgbClr val="000000"/>
                </a:solidFill>
                <a:latin typeface="Albert Sans"/>
                <a:ea typeface="Albert Sans"/>
                <a:cs typeface="Albert Sans"/>
                <a:sym typeface="Albert Sans"/>
              </a:rPr>
              <a:t> function always required 1 parameter ($id) that represented the value of ID product.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Albert Sans"/>
                <a:ea typeface="Albert Sans"/>
                <a:cs typeface="Albert Sans"/>
                <a:sym typeface="Albert Sans"/>
              </a:rPr>
              <a:t>With </a:t>
            </a:r>
            <a:r>
              <a:rPr b="0" i="1" lang="es" sz="1400" u="none" cap="none" strike="noStrike">
                <a:solidFill>
                  <a:srgbClr val="000000"/>
                </a:solidFill>
                <a:highlight>
                  <a:srgbClr val="FFFF00"/>
                </a:highlight>
                <a:latin typeface="Albert Sans"/>
                <a:ea typeface="Albert Sans"/>
                <a:cs typeface="Albert Sans"/>
                <a:sym typeface="Albert Sans"/>
              </a:rPr>
              <a:t>php artisan route:list</a:t>
            </a:r>
            <a:r>
              <a:rPr b="1" i="1" lang="es" sz="1400" u="none" cap="none" strike="noStrike">
                <a:solidFill>
                  <a:srgbClr val="000000"/>
                </a:solidFill>
                <a:highlight>
                  <a:srgbClr val="FFFF00"/>
                </a:highlight>
                <a:latin typeface="Albert Sans"/>
                <a:ea typeface="Albert Sans"/>
                <a:cs typeface="Albert Sans"/>
                <a:sym typeface="Albert Sans"/>
              </a:rPr>
              <a:t> </a:t>
            </a:r>
            <a:r>
              <a:rPr b="0" i="0" lang="es" sz="1400" u="none" cap="none" strike="noStrike">
                <a:solidFill>
                  <a:srgbClr val="000000"/>
                </a:solidFill>
                <a:latin typeface="Albert Sans"/>
                <a:ea typeface="Albert Sans"/>
                <a:cs typeface="Albert Sans"/>
                <a:sym typeface="Albert Sans"/>
              </a:rPr>
              <a:t>you can see the required parameter routing and the route name below.</a:t>
            </a:r>
            <a:endParaRPr/>
          </a:p>
        </p:txBody>
      </p:sp>
      <p:pic>
        <p:nvPicPr>
          <p:cNvPr id="544" name="Google Shape;544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02064" y="1564047"/>
            <a:ext cx="3927456" cy="20154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"/>
          <p:cNvSpPr txBox="1"/>
          <p:nvPr>
            <p:ph idx="4294967295" type="body"/>
          </p:nvPr>
        </p:nvSpPr>
        <p:spPr>
          <a:xfrm>
            <a:off x="5083232" y="3495499"/>
            <a:ext cx="3383281" cy="66917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39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i="1" lang="es">
                <a:solidFill>
                  <a:schemeClr val="dk1"/>
                </a:solidFill>
              </a:rPr>
              <a:t>Select * from users where status = 1 AND subscribed &lt;&gt; 1</a:t>
            </a:r>
            <a:endParaRPr/>
          </a:p>
        </p:txBody>
      </p:sp>
      <p:sp>
        <p:nvSpPr>
          <p:cNvPr id="223" name="Google Shape;223;p2"/>
          <p:cNvSpPr txBox="1"/>
          <p:nvPr>
            <p:ph idx="4294967295" type="title"/>
          </p:nvPr>
        </p:nvSpPr>
        <p:spPr>
          <a:xfrm>
            <a:off x="538625" y="76750"/>
            <a:ext cx="6044100" cy="91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s" sz="3200">
                <a:solidFill>
                  <a:srgbClr val="0012A2"/>
                </a:solidFill>
                <a:latin typeface="Figtree"/>
                <a:ea typeface="Figtree"/>
                <a:cs typeface="Figtree"/>
                <a:sym typeface="Figtree"/>
              </a:rPr>
              <a:t>Example of Filter Data</a:t>
            </a:r>
            <a:endParaRPr/>
          </a:p>
        </p:txBody>
      </p:sp>
      <p:sp>
        <p:nvSpPr>
          <p:cNvPr id="224" name="Google Shape;224;p2"/>
          <p:cNvSpPr txBox="1"/>
          <p:nvPr/>
        </p:nvSpPr>
        <p:spPr>
          <a:xfrm>
            <a:off x="5809943" y="4825868"/>
            <a:ext cx="3015300" cy="21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000" u="none" cap="none" strike="noStrike">
                <a:solidFill>
                  <a:srgbClr val="0012A2"/>
                </a:solidFill>
                <a:latin typeface="Albert Sans"/>
                <a:ea typeface="Albert Sans"/>
                <a:cs typeface="Albert Sans"/>
                <a:sym typeface="Albert Sans"/>
              </a:rPr>
              <a:t>Informatics Engineering | Universitas Surabaya</a:t>
            </a:r>
            <a:endParaRPr b="0" i="0" sz="1000" u="none" cap="none" strike="noStrike">
              <a:solidFill>
                <a:srgbClr val="0012A2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pic>
        <p:nvPicPr>
          <p:cNvPr id="225" name="Google Shape;225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487" y="1075621"/>
            <a:ext cx="4071351" cy="298098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39872" y="1907135"/>
            <a:ext cx="3632893" cy="134729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7" name="Google Shape;227;p2"/>
          <p:cNvCxnSpPr/>
          <p:nvPr/>
        </p:nvCxnSpPr>
        <p:spPr>
          <a:xfrm>
            <a:off x="6359236" y="3071553"/>
            <a:ext cx="0" cy="519545"/>
          </a:xfrm>
          <a:prstGeom prst="straightConnector1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28" name="Google Shape;228;p2"/>
          <p:cNvSpPr txBox="1"/>
          <p:nvPr/>
        </p:nvSpPr>
        <p:spPr>
          <a:xfrm>
            <a:off x="684756" y="4382588"/>
            <a:ext cx="7531255" cy="492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s" sz="1400" u="sng" cap="none" strike="noStrike">
                <a:solidFill>
                  <a:srgbClr val="000000"/>
                </a:solidFill>
                <a:latin typeface="Albert Sans"/>
                <a:ea typeface="Albert Sans"/>
                <a:cs typeface="Albert Sans"/>
                <a:sym typeface="Albert San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https://laravel.com/docs/10.x/queries#where-clauses</a:t>
            </a:r>
            <a:r>
              <a:rPr b="0" i="1" lang="es" sz="1400" u="none" cap="none" strike="noStrike">
                <a:solidFill>
                  <a:srgbClr val="000000"/>
                </a:solidFill>
                <a:latin typeface="Albert Sans"/>
                <a:ea typeface="Albert Sans"/>
                <a:cs typeface="Albert Sans"/>
                <a:sym typeface="Albert Sans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9" name="Google Shape;549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7305" y="0"/>
            <a:ext cx="5957722" cy="3444941"/>
          </a:xfrm>
          <a:prstGeom prst="rect">
            <a:avLst/>
          </a:prstGeom>
          <a:noFill/>
          <a:ln>
            <a:noFill/>
          </a:ln>
        </p:spPr>
      </p:pic>
      <p:sp>
        <p:nvSpPr>
          <p:cNvPr id="550" name="Google Shape;550;p35"/>
          <p:cNvSpPr/>
          <p:nvPr/>
        </p:nvSpPr>
        <p:spPr>
          <a:xfrm rot="10800000">
            <a:off x="3476166" y="2409804"/>
            <a:ext cx="1265478" cy="472043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25400">
            <a:solidFill>
              <a:srgbClr val="59683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1" name="Google Shape;551;p35"/>
          <p:cNvSpPr/>
          <p:nvPr/>
        </p:nvSpPr>
        <p:spPr>
          <a:xfrm rot="10800000">
            <a:off x="5440125" y="1873593"/>
            <a:ext cx="1265475" cy="472042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25400">
            <a:solidFill>
              <a:srgbClr val="59683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2" name="Google Shape;552;p35"/>
          <p:cNvSpPr/>
          <p:nvPr/>
        </p:nvSpPr>
        <p:spPr>
          <a:xfrm flipH="1" rot="5400000">
            <a:off x="2338711" y="567750"/>
            <a:ext cx="751466" cy="391012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25400">
            <a:solidFill>
              <a:srgbClr val="59683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53" name="Google Shape;553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7305" y="4028319"/>
            <a:ext cx="6039852" cy="871543"/>
          </a:xfrm>
          <a:prstGeom prst="rect">
            <a:avLst/>
          </a:prstGeom>
          <a:noFill/>
          <a:ln>
            <a:noFill/>
          </a:ln>
        </p:spPr>
      </p:pic>
      <p:pic>
        <p:nvPicPr>
          <p:cNvPr id="554" name="Google Shape;554;p3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90234" y="3695861"/>
            <a:ext cx="4807347" cy="332458"/>
          </a:xfrm>
          <a:prstGeom prst="rect">
            <a:avLst/>
          </a:prstGeom>
          <a:noFill/>
          <a:ln>
            <a:noFill/>
          </a:ln>
        </p:spPr>
      </p:pic>
      <p:sp>
        <p:nvSpPr>
          <p:cNvPr id="555" name="Google Shape;555;p35"/>
          <p:cNvSpPr/>
          <p:nvPr/>
        </p:nvSpPr>
        <p:spPr>
          <a:xfrm rot="10800000">
            <a:off x="5553619" y="3578218"/>
            <a:ext cx="1265478" cy="472043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25400">
            <a:solidFill>
              <a:srgbClr val="59683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6" name="Google Shape;556;p35"/>
          <p:cNvSpPr/>
          <p:nvPr/>
        </p:nvSpPr>
        <p:spPr>
          <a:xfrm rot="10800000">
            <a:off x="6612398" y="4011760"/>
            <a:ext cx="1265478" cy="472043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25400">
            <a:solidFill>
              <a:srgbClr val="59683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7" name="Google Shape;557;p35"/>
          <p:cNvSpPr txBox="1"/>
          <p:nvPr/>
        </p:nvSpPr>
        <p:spPr>
          <a:xfrm>
            <a:off x="6830718" y="1722470"/>
            <a:ext cx="2094315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Insert dd function to inspect the specific food data</a:t>
            </a:r>
            <a:endParaRPr/>
          </a:p>
        </p:txBody>
      </p:sp>
      <p:sp>
        <p:nvSpPr>
          <p:cNvPr id="558" name="Google Shape;558;p35"/>
          <p:cNvSpPr txBox="1"/>
          <p:nvPr/>
        </p:nvSpPr>
        <p:spPr>
          <a:xfrm>
            <a:off x="6918400" y="3311597"/>
            <a:ext cx="2094315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 route list to know the URL format</a:t>
            </a:r>
            <a:endParaRPr/>
          </a:p>
        </p:txBody>
      </p:sp>
      <p:sp>
        <p:nvSpPr>
          <p:cNvPr id="559" name="Google Shape;559;p35"/>
          <p:cNvSpPr txBox="1"/>
          <p:nvPr/>
        </p:nvSpPr>
        <p:spPr>
          <a:xfrm>
            <a:off x="6529136" y="108345"/>
            <a:ext cx="2510624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" sz="1600" u="none" cap="none" strike="noStrike">
                <a:solidFill>
                  <a:srgbClr val="0012A2"/>
                </a:solidFill>
                <a:latin typeface="Arial"/>
                <a:ea typeface="Arial"/>
                <a:cs typeface="Arial"/>
                <a:sym typeface="Arial"/>
              </a:rPr>
              <a:t>Debugging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" sz="1600" u="none" cap="none" strike="noStrike">
                <a:solidFill>
                  <a:srgbClr val="0012A2"/>
                </a:solidFill>
                <a:latin typeface="Arial"/>
                <a:ea typeface="Arial"/>
                <a:cs typeface="Arial"/>
                <a:sym typeface="Arial"/>
              </a:rPr>
              <a:t>using dd(dump and die)</a:t>
            </a:r>
            <a:endParaRPr b="1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0" name="Google Shape;560;p35"/>
          <p:cNvSpPr txBox="1"/>
          <p:nvPr/>
        </p:nvSpPr>
        <p:spPr>
          <a:xfrm>
            <a:off x="6612397" y="745980"/>
            <a:ext cx="2280953" cy="6001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" sz="1100" u="none" cap="none" strike="noStrike">
                <a:solidFill>
                  <a:srgbClr val="000000"/>
                </a:solidFill>
                <a:latin typeface="Albert Sans"/>
                <a:ea typeface="Albert Sans"/>
                <a:cs typeface="Albert Sans"/>
                <a:sym typeface="Albert Sans"/>
              </a:rPr>
              <a:t>DD</a:t>
            </a:r>
            <a:r>
              <a:rPr b="0" i="0" lang="es" sz="1100" u="none" cap="none" strike="noStrike">
                <a:solidFill>
                  <a:srgbClr val="000000"/>
                </a:solidFill>
                <a:latin typeface="Albert Sans"/>
                <a:ea typeface="Albert Sans"/>
                <a:cs typeface="Albert Sans"/>
                <a:sym typeface="Albert Sans"/>
              </a:rPr>
              <a:t> will ‘</a:t>
            </a:r>
            <a:r>
              <a:rPr b="1" i="0" lang="es" sz="1100" u="none" cap="none" strike="noStrike">
                <a:solidFill>
                  <a:srgbClr val="000000"/>
                </a:solidFill>
                <a:latin typeface="Albert Sans"/>
                <a:ea typeface="Albert Sans"/>
                <a:cs typeface="Albert Sans"/>
                <a:sym typeface="Albert Sans"/>
              </a:rPr>
              <a:t>dump’</a:t>
            </a:r>
            <a:r>
              <a:rPr b="0" i="0" lang="es" sz="1100" u="none" cap="none" strike="noStrike">
                <a:solidFill>
                  <a:srgbClr val="000000"/>
                </a:solidFill>
                <a:latin typeface="Albert Sans"/>
                <a:ea typeface="Albert Sans"/>
                <a:cs typeface="Albert Sans"/>
                <a:sym typeface="Albert Sans"/>
              </a:rPr>
              <a:t> your query result and make the apps temporarily ‘</a:t>
            </a:r>
            <a:r>
              <a:rPr b="1" i="0" lang="es" sz="1100" u="none" cap="none" strike="noStrike">
                <a:solidFill>
                  <a:srgbClr val="000000"/>
                </a:solidFill>
                <a:latin typeface="Albert Sans"/>
                <a:ea typeface="Albert Sans"/>
                <a:cs typeface="Albert Sans"/>
                <a:sym typeface="Albert Sans"/>
              </a:rPr>
              <a:t>die</a:t>
            </a:r>
            <a:r>
              <a:rPr b="0" i="0" lang="es" sz="1100" u="none" cap="none" strike="noStrike">
                <a:solidFill>
                  <a:srgbClr val="000000"/>
                </a:solidFill>
                <a:latin typeface="Albert Sans"/>
                <a:ea typeface="Albert Sans"/>
                <a:cs typeface="Albert Sans"/>
                <a:sym typeface="Albert Sans"/>
              </a:rPr>
              <a:t>’.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5" name="Google Shape;565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7689" y="0"/>
            <a:ext cx="633001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66" name="Google Shape;566;p36"/>
          <p:cNvSpPr/>
          <p:nvPr/>
        </p:nvSpPr>
        <p:spPr>
          <a:xfrm rot="10800000">
            <a:off x="1823461" y="2560321"/>
            <a:ext cx="1240404" cy="42937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25400">
            <a:solidFill>
              <a:srgbClr val="59683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7" name="Google Shape;567;p36"/>
          <p:cNvSpPr txBox="1"/>
          <p:nvPr/>
        </p:nvSpPr>
        <p:spPr>
          <a:xfrm>
            <a:off x="3578087" y="2353586"/>
            <a:ext cx="2472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There is no data </a:t>
            </a:r>
            <a:r>
              <a:rPr lang="es">
                <a:solidFill>
                  <a:schemeClr val="lt1"/>
                </a:solidFill>
              </a:rPr>
              <a:t>inside</a:t>
            </a:r>
            <a:r>
              <a:rPr b="0" i="0" lang="e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attributes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2" name="Google Shape;572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9080" y="977186"/>
            <a:ext cx="5963482" cy="1857634"/>
          </a:xfrm>
          <a:prstGeom prst="rect">
            <a:avLst/>
          </a:prstGeom>
          <a:noFill/>
          <a:ln>
            <a:noFill/>
          </a:ln>
        </p:spPr>
      </p:pic>
      <p:sp>
        <p:nvSpPr>
          <p:cNvPr id="573" name="Google Shape;573;p37"/>
          <p:cNvSpPr txBox="1"/>
          <p:nvPr/>
        </p:nvSpPr>
        <p:spPr>
          <a:xfrm>
            <a:off x="451550" y="588606"/>
            <a:ext cx="3446777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Remove Model inside parameter function</a:t>
            </a:r>
            <a:endParaRPr/>
          </a:p>
        </p:txBody>
      </p:sp>
      <p:pic>
        <p:nvPicPr>
          <p:cNvPr id="574" name="Google Shape;574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39826" y="2999479"/>
            <a:ext cx="6858957" cy="2048161"/>
          </a:xfrm>
          <a:prstGeom prst="rect">
            <a:avLst/>
          </a:prstGeom>
          <a:noFill/>
          <a:ln>
            <a:noFill/>
          </a:ln>
        </p:spPr>
      </p:pic>
      <p:sp>
        <p:nvSpPr>
          <p:cNvPr id="575" name="Google Shape;575;p37"/>
          <p:cNvSpPr/>
          <p:nvPr/>
        </p:nvSpPr>
        <p:spPr>
          <a:xfrm rot="5400000">
            <a:off x="6232250" y="1450536"/>
            <a:ext cx="2048162" cy="138697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chemeClr val="accent1"/>
          </a:solidFill>
          <a:ln cap="flat" cmpd="sng" w="25400">
            <a:solidFill>
              <a:srgbClr val="59683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0" name="Google Shape;580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428" y="209164"/>
            <a:ext cx="4233877" cy="1459214"/>
          </a:xfrm>
          <a:prstGeom prst="rect">
            <a:avLst/>
          </a:prstGeom>
          <a:noFill/>
          <a:ln>
            <a:noFill/>
          </a:ln>
        </p:spPr>
      </p:pic>
      <p:pic>
        <p:nvPicPr>
          <p:cNvPr id="581" name="Google Shape;581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07305" y="1001231"/>
            <a:ext cx="4717711" cy="4142269"/>
          </a:xfrm>
          <a:prstGeom prst="rect">
            <a:avLst/>
          </a:prstGeom>
          <a:noFill/>
          <a:ln>
            <a:noFill/>
          </a:ln>
        </p:spPr>
      </p:pic>
      <p:sp>
        <p:nvSpPr>
          <p:cNvPr id="582" name="Google Shape;582;p38"/>
          <p:cNvSpPr/>
          <p:nvPr/>
        </p:nvSpPr>
        <p:spPr>
          <a:xfrm rot="5400000">
            <a:off x="2298764" y="1883264"/>
            <a:ext cx="1399430" cy="1645920"/>
          </a:xfrm>
          <a:prstGeom prst="bentUpArrow">
            <a:avLst>
              <a:gd fmla="val 25000" name="adj1"/>
              <a:gd fmla="val 25000" name="adj2"/>
              <a:gd fmla="val 25000" name="adj3"/>
            </a:avLst>
          </a:prstGeom>
          <a:solidFill>
            <a:schemeClr val="accent1"/>
          </a:solidFill>
          <a:ln cap="flat" cmpd="sng" w="25400">
            <a:solidFill>
              <a:srgbClr val="59683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39"/>
          <p:cNvSpPr txBox="1"/>
          <p:nvPr>
            <p:ph idx="4294967295" type="title"/>
          </p:nvPr>
        </p:nvSpPr>
        <p:spPr>
          <a:xfrm>
            <a:off x="243525" y="76750"/>
            <a:ext cx="8134140" cy="91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s" sz="3200">
                <a:solidFill>
                  <a:srgbClr val="0012A2"/>
                </a:solidFill>
              </a:rPr>
              <a:t>Debugging using dd(dump and die)</a:t>
            </a:r>
            <a:endParaRPr sz="3200">
              <a:solidFill>
                <a:srgbClr val="0012A2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588" name="Google Shape;588;p39"/>
          <p:cNvSpPr txBox="1"/>
          <p:nvPr/>
        </p:nvSpPr>
        <p:spPr>
          <a:xfrm>
            <a:off x="5809943" y="4825868"/>
            <a:ext cx="3015300" cy="21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000" u="none" cap="none" strike="noStrike">
                <a:solidFill>
                  <a:srgbClr val="0012A2"/>
                </a:solidFill>
                <a:latin typeface="Albert Sans"/>
                <a:ea typeface="Albert Sans"/>
                <a:cs typeface="Albert Sans"/>
                <a:sym typeface="Albert Sans"/>
              </a:rPr>
              <a:t>Informatics Engineering | Universitas Surabaya</a:t>
            </a:r>
            <a:endParaRPr b="0" i="0" sz="1000" u="none" cap="none" strike="noStrike">
              <a:solidFill>
                <a:srgbClr val="0012A2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589" name="Google Shape;589;p39"/>
          <p:cNvSpPr txBox="1"/>
          <p:nvPr/>
        </p:nvSpPr>
        <p:spPr>
          <a:xfrm>
            <a:off x="4344304" y="1051508"/>
            <a:ext cx="4272321" cy="24622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 can see the `Magic` statement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b="0" i="0" lang="e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es" sz="1400" u="none" cap="none" strike="noStrike">
                <a:solidFill>
                  <a:srgbClr val="000000"/>
                </a:solidFill>
                <a:highlight>
                  <a:srgbClr val="00FF00"/>
                </a:highlight>
                <a:latin typeface="Arial"/>
                <a:ea typeface="Arial"/>
                <a:cs typeface="Arial"/>
                <a:sym typeface="Arial"/>
              </a:rPr>
              <a:t>$data </a:t>
            </a:r>
            <a:r>
              <a:rPr b="1" i="0" lang="e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is the variable sent from controller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" sz="1400" u="none" cap="none" strike="noStrike">
                <a:solidFill>
                  <a:srgbClr val="000000"/>
                </a:solidFill>
                <a:highlight>
                  <a:srgbClr val="FF00FF"/>
                </a:highlight>
                <a:latin typeface="Arial"/>
                <a:ea typeface="Arial"/>
                <a:cs typeface="Arial"/>
                <a:sym typeface="Arial"/>
              </a:rPr>
              <a:t>-&gt;places </a:t>
            </a:r>
            <a:r>
              <a:rPr b="1" i="0" lang="e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is function of Eloquent Relationship in the Places Model.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b="0" i="0" lang="e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es" sz="1400" u="none" cap="none" strike="noStrike">
                <a:solidFill>
                  <a:srgbClr val="000000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-&gt;name </a:t>
            </a:r>
            <a:r>
              <a:rPr b="1" i="0" lang="e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is an attributed based on our database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Example : http://127.0.0.1:8000/tickets/show/1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90" name="Google Shape;590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8061" y="3872396"/>
            <a:ext cx="5881931" cy="830467"/>
          </a:xfrm>
          <a:prstGeom prst="rect">
            <a:avLst/>
          </a:prstGeom>
          <a:noFill/>
          <a:ln>
            <a:noFill/>
          </a:ln>
        </p:spPr>
      </p:pic>
      <p:pic>
        <p:nvPicPr>
          <p:cNvPr id="591" name="Google Shape;591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4860" y="929355"/>
            <a:ext cx="2994166" cy="27065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92" name="Google Shape;592;p39"/>
          <p:cNvCxnSpPr/>
          <p:nvPr/>
        </p:nvCxnSpPr>
        <p:spPr>
          <a:xfrm flipH="1" rot="10800000">
            <a:off x="3721395" y="2109500"/>
            <a:ext cx="622909" cy="680483"/>
          </a:xfrm>
          <a:prstGeom prst="straightConnector1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593" name="Google Shape;593;p39"/>
          <p:cNvSpPr/>
          <p:nvPr/>
        </p:nvSpPr>
        <p:spPr>
          <a:xfrm>
            <a:off x="1292182" y="2891568"/>
            <a:ext cx="2476500" cy="24765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41"/>
          <p:cNvSpPr txBox="1"/>
          <p:nvPr>
            <p:ph idx="4294967295" type="title"/>
          </p:nvPr>
        </p:nvSpPr>
        <p:spPr>
          <a:xfrm>
            <a:off x="243525" y="76750"/>
            <a:ext cx="8134140" cy="91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s" sz="3200">
                <a:solidFill>
                  <a:srgbClr val="0012A2"/>
                </a:solidFill>
              </a:rPr>
              <a:t>Show Implementation</a:t>
            </a:r>
            <a:endParaRPr sz="3200">
              <a:solidFill>
                <a:srgbClr val="0012A2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599" name="Google Shape;599;p41"/>
          <p:cNvSpPr txBox="1"/>
          <p:nvPr/>
        </p:nvSpPr>
        <p:spPr>
          <a:xfrm>
            <a:off x="5809943" y="4825868"/>
            <a:ext cx="3015300" cy="21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000" u="none" cap="none" strike="noStrike">
                <a:solidFill>
                  <a:srgbClr val="0012A2"/>
                </a:solidFill>
                <a:latin typeface="Albert Sans"/>
                <a:ea typeface="Albert Sans"/>
                <a:cs typeface="Albert Sans"/>
                <a:sym typeface="Albert Sans"/>
              </a:rPr>
              <a:t>Informatics Engineering | Universitas Surabaya</a:t>
            </a:r>
            <a:endParaRPr b="0" i="0" sz="1000" u="none" cap="none" strike="noStrike">
              <a:solidFill>
                <a:srgbClr val="0012A2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600" name="Google Shape;600;p41"/>
          <p:cNvSpPr txBox="1"/>
          <p:nvPr/>
        </p:nvSpPr>
        <p:spPr>
          <a:xfrm>
            <a:off x="420958" y="3199284"/>
            <a:ext cx="4980382" cy="1169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Albert Sans"/>
                <a:ea typeface="Albert Sans"/>
                <a:cs typeface="Albert Sans"/>
                <a:sym typeface="Albert Sans"/>
              </a:rPr>
              <a:t>Don’t forget to create blade file in resource/view/</a:t>
            </a:r>
            <a:r>
              <a:rPr b="1" i="0" lang="es" sz="1400" u="none" cap="none" strike="noStrike">
                <a:solidFill>
                  <a:srgbClr val="000000"/>
                </a:solidFill>
                <a:latin typeface="Albert Sans"/>
                <a:ea typeface="Albert Sans"/>
                <a:cs typeface="Albert Sans"/>
                <a:sym typeface="Albert Sans"/>
              </a:rPr>
              <a:t>product</a:t>
            </a:r>
            <a:r>
              <a:rPr b="0" i="0" lang="es" sz="1400" u="none" cap="none" strike="noStrike">
                <a:solidFill>
                  <a:srgbClr val="000000"/>
                </a:solidFill>
                <a:latin typeface="Albert Sans"/>
                <a:ea typeface="Albert Sans"/>
                <a:cs typeface="Albert Sans"/>
                <a:sym typeface="Albert Sans"/>
              </a:rPr>
              <a:t> directory, name it </a:t>
            </a:r>
            <a:r>
              <a:rPr b="1" i="0" lang="es" sz="1400" u="none" cap="none" strike="noStrike">
                <a:solidFill>
                  <a:srgbClr val="000000"/>
                </a:solidFill>
                <a:latin typeface="Albert Sans"/>
                <a:ea typeface="Albert Sans"/>
                <a:cs typeface="Albert Sans"/>
                <a:sym typeface="Albert Sans"/>
              </a:rPr>
              <a:t>show.blade.php</a:t>
            </a:r>
            <a:endParaRPr b="1" i="0" sz="1400" u="none" cap="none" strike="noStrike">
              <a:solidFill>
                <a:srgbClr val="000000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" sz="1400" u="none" cap="none" strike="noStrike">
                <a:solidFill>
                  <a:srgbClr val="000000"/>
                </a:solidFill>
                <a:latin typeface="Albert Sans"/>
                <a:ea typeface="Albert Sans"/>
                <a:cs typeface="Albert Sans"/>
                <a:sym typeface="Albert Sans"/>
              </a:rPr>
              <a:t>Ensure the route (show) passes with id parameter</a:t>
            </a:r>
            <a:endParaRPr b="1" i="0" sz="1400" u="none" cap="none" strike="noStrike">
              <a:solidFill>
                <a:srgbClr val="000000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cxnSp>
        <p:nvCxnSpPr>
          <p:cNvPr id="601" name="Google Shape;601;p41"/>
          <p:cNvCxnSpPr/>
          <p:nvPr/>
        </p:nvCxnSpPr>
        <p:spPr>
          <a:xfrm>
            <a:off x="3534262" y="3659893"/>
            <a:ext cx="3279081" cy="563359"/>
          </a:xfrm>
          <a:prstGeom prst="straightConnector1">
            <a:avLst/>
          </a:prstGeom>
          <a:noFill/>
          <a:ln cap="flat" cmpd="sng" w="5715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602" name="Google Shape;602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3525" y="1015695"/>
            <a:ext cx="6569818" cy="16723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03" name="Google Shape;603;p41"/>
          <p:cNvCxnSpPr/>
          <p:nvPr/>
        </p:nvCxnSpPr>
        <p:spPr>
          <a:xfrm flipH="1" rot="10800000">
            <a:off x="2449607" y="2571750"/>
            <a:ext cx="319111" cy="627534"/>
          </a:xfrm>
          <a:prstGeom prst="straightConnector1">
            <a:avLst/>
          </a:prstGeom>
          <a:noFill/>
          <a:ln cap="flat" cmpd="sng" w="5715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604" name="Google Shape;604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3525" y="4395075"/>
            <a:ext cx="5593248" cy="313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" name="Google Shape;605;p4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18757" y="4755339"/>
            <a:ext cx="9144000" cy="315046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p4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24058" y="1990078"/>
            <a:ext cx="2126019" cy="27186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53"/>
          <p:cNvSpPr txBox="1"/>
          <p:nvPr>
            <p:ph idx="4294967295" type="title"/>
          </p:nvPr>
        </p:nvSpPr>
        <p:spPr>
          <a:xfrm>
            <a:off x="243525" y="76750"/>
            <a:ext cx="8134140" cy="91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s" sz="3200">
                <a:solidFill>
                  <a:srgbClr val="0012A2"/>
                </a:solidFill>
              </a:rPr>
              <a:t>Construction View</a:t>
            </a:r>
            <a:endParaRPr sz="3200">
              <a:solidFill>
                <a:srgbClr val="0012A2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612" name="Google Shape;612;p53"/>
          <p:cNvSpPr txBox="1"/>
          <p:nvPr/>
        </p:nvSpPr>
        <p:spPr>
          <a:xfrm>
            <a:off x="5809943" y="4825868"/>
            <a:ext cx="3015300" cy="21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000" u="none" cap="none" strike="noStrike">
                <a:solidFill>
                  <a:srgbClr val="0012A2"/>
                </a:solidFill>
                <a:latin typeface="Albert Sans"/>
                <a:ea typeface="Albert Sans"/>
                <a:cs typeface="Albert Sans"/>
                <a:sym typeface="Albert Sans"/>
              </a:rPr>
              <a:t>Informatics Engineering | Universitas Surabaya</a:t>
            </a:r>
            <a:endParaRPr b="0" i="0" sz="1000" u="none" cap="none" strike="noStrike">
              <a:solidFill>
                <a:srgbClr val="0012A2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613" name="Google Shape;613;p53"/>
          <p:cNvSpPr txBox="1"/>
          <p:nvPr/>
        </p:nvSpPr>
        <p:spPr>
          <a:xfrm>
            <a:off x="365482" y="1144709"/>
            <a:ext cx="4014014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 Boostrap View Template. For catalog or list of data, you can use this example:  </a:t>
            </a:r>
            <a:endParaRPr/>
          </a:p>
        </p:txBody>
      </p:sp>
      <p:pic>
        <p:nvPicPr>
          <p:cNvPr id="614" name="Google Shape;614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78805" y="100132"/>
            <a:ext cx="3513221" cy="2113873"/>
          </a:xfrm>
          <a:prstGeom prst="rect">
            <a:avLst/>
          </a:prstGeom>
          <a:noFill/>
          <a:ln>
            <a:noFill/>
          </a:ln>
        </p:spPr>
      </p:pic>
      <p:sp>
        <p:nvSpPr>
          <p:cNvPr id="615" name="Google Shape;615;p53"/>
          <p:cNvSpPr txBox="1"/>
          <p:nvPr/>
        </p:nvSpPr>
        <p:spPr>
          <a:xfrm>
            <a:off x="318052" y="1614115"/>
            <a:ext cx="3943847" cy="2677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https://www.w3schools.com/bootstrap4/bootstrap_cards.asp</a:t>
            </a:r>
            <a:r>
              <a:rPr b="0" i="0" lang="e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sng" cap="none" strike="noStrike">
                <a:solidFill>
                  <a:srgbClr val="000000"/>
                </a:solidFill>
                <a:latin typeface="Albert Sans"/>
                <a:ea typeface="Albert Sans"/>
                <a:cs typeface="Albert Sans"/>
                <a:sym typeface="Albert San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https://mdbootstrap.com/docs/standard/components/cards/</a:t>
            </a:r>
            <a:r>
              <a:rPr b="0" i="0" lang="es" sz="1400" u="none" cap="none" strike="noStrike">
                <a:solidFill>
                  <a:srgbClr val="000000"/>
                </a:solidFill>
                <a:latin typeface="Albert Sans"/>
                <a:ea typeface="Albert Sans"/>
                <a:cs typeface="Albert Sans"/>
                <a:sym typeface="Albert Sans"/>
              </a:rPr>
              <a:t>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https://mdbootstrap.com/docs/standard/extended/gallery/</a:t>
            </a:r>
            <a:r>
              <a:rPr b="0" i="0" lang="es" sz="1400" u="none" cap="none" strike="noStrike">
                <a:solidFill>
                  <a:srgbClr val="000000"/>
                </a:solidFill>
                <a:latin typeface="Albert Sans"/>
                <a:ea typeface="Albert Sans"/>
                <a:cs typeface="Albert Sans"/>
                <a:sym typeface="Albert Sans"/>
              </a:rPr>
              <a:t>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https://getbootstrap.com/docs/4.0/examples/album/</a:t>
            </a:r>
            <a:r>
              <a:rPr b="0" i="0" lang="es" sz="1400" u="none" cap="none" strike="noStrike">
                <a:solidFill>
                  <a:srgbClr val="000000"/>
                </a:solidFill>
                <a:latin typeface="Albert Sans"/>
                <a:ea typeface="Albert Sans"/>
                <a:cs typeface="Albert Sans"/>
                <a:sym typeface="Albert Sans"/>
              </a:rPr>
              <a:t>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Albert Sans"/>
                <a:ea typeface="Albert Sans"/>
                <a:cs typeface="Albert Sans"/>
                <a:sym typeface="Albert Sans"/>
              </a:rPr>
              <a:t>For the detail page, we recommend use this: 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https://bootstrapexamples.com/@andreas-muller/product-details-page</a:t>
            </a:r>
            <a:r>
              <a:rPr b="0" i="0" lang="es" sz="1400" u="none" cap="none" strike="noStrike">
                <a:solidFill>
                  <a:srgbClr val="000000"/>
                </a:solidFill>
                <a:latin typeface="Albert Sans"/>
                <a:ea typeface="Albert Sans"/>
                <a:cs typeface="Albert Sans"/>
                <a:sym typeface="Albert Sans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16" name="Google Shape;616;p5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972099" y="2479266"/>
            <a:ext cx="3819927" cy="22462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67"/>
          <p:cNvSpPr txBox="1"/>
          <p:nvPr/>
        </p:nvSpPr>
        <p:spPr>
          <a:xfrm>
            <a:off x="318052" y="326003"/>
            <a:ext cx="8529169" cy="37548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0" i="0" lang="e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Go to example of Boostrap (</a:t>
            </a:r>
            <a:r>
              <a:rPr b="0" i="0" lang="es" sz="14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https://www.w3schools.com/bootstrap4/tryit.asp?filename=trybs_card&amp;stacked=h</a:t>
            </a:r>
            <a:r>
              <a:rPr b="0" i="0" lang="e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0" i="0" lang="e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Construct HTML, Import CSS/JS from Boostrap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0" i="0" lang="e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 Basic Card first based on the example</a:t>
            </a:r>
            <a:endParaRPr/>
          </a:p>
          <a:p>
            <a:pPr indent="-2540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40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40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40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40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40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40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0" i="0" lang="e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Run project first</a:t>
            </a:r>
            <a:endParaRPr/>
          </a:p>
          <a:p>
            <a:pPr indent="-2540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40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0" i="0" lang="e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Change the body with another example (</a:t>
            </a:r>
            <a:r>
              <a:rPr b="0" i="0" lang="es" sz="14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https://getbootstrap.com/docs/4.0/examples/album/</a:t>
            </a:r>
            <a:r>
              <a:rPr b="0" i="0" lang="es" sz="1400" u="none" cap="none" strike="noStrike">
                <a:solidFill>
                  <a:srgbClr val="000000"/>
                </a:solidFill>
                <a:latin typeface="Albert Sans"/>
                <a:ea typeface="Albert Sans"/>
                <a:cs typeface="Albert Sans"/>
                <a:sym typeface="Albert Sans"/>
              </a:rPr>
              <a:t> </a:t>
            </a:r>
            <a:r>
              <a:rPr b="0" i="0" lang="e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indent="-2540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22" name="Google Shape;622;p6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53977" y="1294826"/>
            <a:ext cx="3285445" cy="1108669"/>
          </a:xfrm>
          <a:prstGeom prst="rect">
            <a:avLst/>
          </a:prstGeom>
          <a:noFill/>
          <a:ln>
            <a:noFill/>
          </a:ln>
        </p:spPr>
      </p:pic>
      <p:pic>
        <p:nvPicPr>
          <p:cNvPr id="623" name="Google Shape;623;p6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494547" y="2237115"/>
            <a:ext cx="2210730" cy="10950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8" name="Google Shape;628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3072"/>
            <a:ext cx="9144000" cy="50973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g341bb9c9aca_28_40"/>
          <p:cNvSpPr txBox="1"/>
          <p:nvPr/>
        </p:nvSpPr>
        <p:spPr>
          <a:xfrm>
            <a:off x="160575" y="130050"/>
            <a:ext cx="7038600" cy="65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2"/>
                </a:solidFill>
                <a:latin typeface="Albert Sans Light"/>
                <a:ea typeface="Albert Sans Light"/>
                <a:cs typeface="Albert Sans Light"/>
                <a:sym typeface="Albert Sans Light"/>
              </a:rPr>
              <a:t>Make link from your list to your detail data food</a:t>
            </a:r>
            <a:endParaRPr>
              <a:solidFill>
                <a:schemeClr val="lt2"/>
              </a:solidFill>
              <a:latin typeface="Albert Sans Light"/>
              <a:ea typeface="Albert Sans Light"/>
              <a:cs typeface="Albert Sans Light"/>
              <a:sym typeface="Albert Sans Light"/>
            </a:endParaRPr>
          </a:p>
        </p:txBody>
      </p:sp>
      <p:pic>
        <p:nvPicPr>
          <p:cNvPr id="634" name="Google Shape;634;g341bb9c9aca_28_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250" y="493399"/>
            <a:ext cx="7732274" cy="247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5" name="Google Shape;635;g341bb9c9aca_28_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9400" y="3121124"/>
            <a:ext cx="7067550" cy="117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6" name="Google Shape;636;g341bb9c9aca_28_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9400" y="4445099"/>
            <a:ext cx="7509616" cy="546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"/>
          <p:cNvSpPr txBox="1"/>
          <p:nvPr>
            <p:ph idx="4294967295" type="title"/>
          </p:nvPr>
        </p:nvSpPr>
        <p:spPr>
          <a:xfrm>
            <a:off x="243525" y="76750"/>
            <a:ext cx="8134140" cy="91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s" sz="3200">
                <a:solidFill>
                  <a:srgbClr val="0012A2"/>
                </a:solidFill>
                <a:latin typeface="Figtree"/>
                <a:ea typeface="Figtree"/>
                <a:cs typeface="Figtree"/>
                <a:sym typeface="Figtree"/>
              </a:rPr>
              <a:t>Example of Data Group / Limit Data</a:t>
            </a:r>
            <a:endParaRPr/>
          </a:p>
        </p:txBody>
      </p:sp>
      <p:sp>
        <p:nvSpPr>
          <p:cNvPr id="234" name="Google Shape;234;p3"/>
          <p:cNvSpPr txBox="1"/>
          <p:nvPr/>
        </p:nvSpPr>
        <p:spPr>
          <a:xfrm>
            <a:off x="5809943" y="4825868"/>
            <a:ext cx="3015300" cy="21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000" u="none" cap="none" strike="noStrike">
                <a:solidFill>
                  <a:srgbClr val="0012A2"/>
                </a:solidFill>
                <a:latin typeface="Albert Sans"/>
                <a:ea typeface="Albert Sans"/>
                <a:cs typeface="Albert Sans"/>
                <a:sym typeface="Albert Sans"/>
              </a:rPr>
              <a:t>Informatics Engineering | Universitas Surabaya</a:t>
            </a:r>
            <a:endParaRPr b="0" i="0" sz="1000" u="none" cap="none" strike="noStrike">
              <a:solidFill>
                <a:srgbClr val="0012A2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235" name="Google Shape;235;p3"/>
          <p:cNvSpPr txBox="1"/>
          <p:nvPr/>
        </p:nvSpPr>
        <p:spPr>
          <a:xfrm>
            <a:off x="231713" y="4449089"/>
            <a:ext cx="7531255" cy="492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s" sz="14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https://laravel.com/docs/10.x/queries#grouping</a:t>
            </a:r>
            <a:r>
              <a:rPr b="0" i="1" lang="e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pic>
        <p:nvPicPr>
          <p:cNvPr id="236" name="Google Shape;236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3480" y="1034933"/>
            <a:ext cx="4546670" cy="34277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959994" y="1269331"/>
            <a:ext cx="4087651" cy="26048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69"/>
          <p:cNvSpPr txBox="1"/>
          <p:nvPr>
            <p:ph type="title"/>
          </p:nvPr>
        </p:nvSpPr>
        <p:spPr>
          <a:xfrm>
            <a:off x="0" y="2032945"/>
            <a:ext cx="9144000" cy="76345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4000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rPr>
              <a:t>Reports</a:t>
            </a:r>
            <a:endParaRPr sz="4000">
              <a:solidFill>
                <a:schemeClr val="lt1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642" name="Google Shape;642;p69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643" name="Google Shape;643;p69"/>
          <p:cNvSpPr txBox="1"/>
          <p:nvPr/>
        </p:nvSpPr>
        <p:spPr>
          <a:xfrm>
            <a:off x="5809943" y="4825868"/>
            <a:ext cx="3015300" cy="21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000" u="none" cap="none" strike="noStrike">
                <a:solidFill>
                  <a:srgbClr val="0012A2"/>
                </a:solidFill>
                <a:latin typeface="Albert Sans"/>
                <a:ea typeface="Albert Sans"/>
                <a:cs typeface="Albert Sans"/>
                <a:sym typeface="Albert Sans"/>
              </a:rPr>
              <a:t>Informatics Engineering | Universitas Surabaya</a:t>
            </a:r>
            <a:endParaRPr b="0" i="0" sz="1000" u="none" cap="none" strike="noStrike">
              <a:solidFill>
                <a:srgbClr val="0012A2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70"/>
          <p:cNvSpPr txBox="1"/>
          <p:nvPr>
            <p:ph idx="4294967295" type="title"/>
          </p:nvPr>
        </p:nvSpPr>
        <p:spPr>
          <a:xfrm>
            <a:off x="243525" y="76750"/>
            <a:ext cx="8134140" cy="91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s" sz="3200">
                <a:solidFill>
                  <a:srgbClr val="0012A2"/>
                </a:solidFill>
                <a:latin typeface="Figtree"/>
                <a:ea typeface="Figtree"/>
                <a:cs typeface="Figtree"/>
                <a:sym typeface="Figtree"/>
              </a:rPr>
              <a:t>Reports in an Information System</a:t>
            </a:r>
            <a:endParaRPr/>
          </a:p>
        </p:txBody>
      </p:sp>
      <p:sp>
        <p:nvSpPr>
          <p:cNvPr id="649" name="Google Shape;649;p70"/>
          <p:cNvSpPr txBox="1"/>
          <p:nvPr/>
        </p:nvSpPr>
        <p:spPr>
          <a:xfrm>
            <a:off x="5809943" y="4825868"/>
            <a:ext cx="3015300" cy="21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000" u="none" cap="none" strike="noStrike">
                <a:solidFill>
                  <a:srgbClr val="0012A2"/>
                </a:solidFill>
                <a:latin typeface="Albert Sans"/>
                <a:ea typeface="Albert Sans"/>
                <a:cs typeface="Albert Sans"/>
                <a:sym typeface="Albert Sans"/>
              </a:rPr>
              <a:t>Informatics Engineering | Universitas Surabaya</a:t>
            </a:r>
            <a:endParaRPr b="0" i="0" sz="1000" u="none" cap="none" strike="noStrike">
              <a:solidFill>
                <a:srgbClr val="0012A2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650" name="Google Shape;650;p70"/>
          <p:cNvSpPr txBox="1"/>
          <p:nvPr/>
        </p:nvSpPr>
        <p:spPr>
          <a:xfrm>
            <a:off x="329450" y="1081279"/>
            <a:ext cx="8357350" cy="29238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2000" u="none" cap="none" strike="noStrike">
                <a:solidFill>
                  <a:srgbClr val="000000"/>
                </a:solidFill>
                <a:latin typeface="Albert Sans"/>
                <a:ea typeface="Albert Sans"/>
                <a:cs typeface="Albert Sans"/>
                <a:sym typeface="Albert Sans"/>
              </a:rPr>
              <a:t>Reports in an information system are the result of analysis of data in the database.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2000" u="none" cap="none" strike="noStrike">
                <a:solidFill>
                  <a:srgbClr val="000000"/>
                </a:solidFill>
                <a:latin typeface="Albert Sans"/>
                <a:ea typeface="Albert Sans"/>
                <a:cs typeface="Albert Sans"/>
                <a:sym typeface="Albert Sans"/>
              </a:rPr>
              <a:t>Data analysis can use previous query concepts such as</a:t>
            </a:r>
            <a:endParaRPr/>
          </a:p>
          <a:p>
            <a:pPr indent="-342900" lvl="0" marL="71437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Char char="✔"/>
            </a:pPr>
            <a:r>
              <a:rPr b="0" i="0" lang="es" sz="1600" u="none" cap="none" strike="noStrike">
                <a:solidFill>
                  <a:srgbClr val="000000"/>
                </a:solidFill>
                <a:latin typeface="Albert Sans"/>
                <a:ea typeface="Albert Sans"/>
                <a:cs typeface="Albert Sans"/>
                <a:sym typeface="Albert Sans"/>
              </a:rPr>
              <a:t>Data Aggregation</a:t>
            </a:r>
            <a:endParaRPr/>
          </a:p>
          <a:p>
            <a:pPr indent="-342900" lvl="0" marL="71437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Char char="✔"/>
            </a:pPr>
            <a:r>
              <a:rPr b="0" i="0" lang="es" sz="1600" u="none" cap="none" strike="noStrike">
                <a:solidFill>
                  <a:srgbClr val="000000"/>
                </a:solidFill>
                <a:latin typeface="Albert Sans"/>
                <a:ea typeface="Albert Sans"/>
                <a:cs typeface="Albert Sans"/>
                <a:sym typeface="Albert Sans"/>
              </a:rPr>
              <a:t>Join Data</a:t>
            </a:r>
            <a:endParaRPr/>
          </a:p>
          <a:p>
            <a:pPr indent="-342900" lvl="0" marL="71437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Char char="✔"/>
            </a:pPr>
            <a:r>
              <a:rPr b="0" i="0" lang="es" sz="1600" u="none" cap="none" strike="noStrike">
                <a:solidFill>
                  <a:srgbClr val="000000"/>
                </a:solidFill>
                <a:latin typeface="Albert Sans"/>
                <a:ea typeface="Albert Sans"/>
                <a:cs typeface="Albert Sans"/>
                <a:sym typeface="Albert Sans"/>
              </a:rPr>
              <a:t>Sort data</a:t>
            </a:r>
            <a:endParaRPr/>
          </a:p>
          <a:p>
            <a:pPr indent="-342900" lvl="0" marL="71437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Char char="✔"/>
            </a:pPr>
            <a:r>
              <a:rPr b="0" i="0" lang="es" sz="1600" u="none" cap="none" strike="noStrike">
                <a:solidFill>
                  <a:srgbClr val="000000"/>
                </a:solidFill>
                <a:latin typeface="Albert Sans"/>
                <a:ea typeface="Albert Sans"/>
                <a:cs typeface="Albert Sans"/>
                <a:sym typeface="Albert Sans"/>
              </a:rPr>
              <a:t>Filter data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2000" u="none" cap="none" strike="noStrike">
                <a:solidFill>
                  <a:srgbClr val="000000"/>
                </a:solidFill>
                <a:latin typeface="Albert Sans"/>
                <a:ea typeface="Albert Sans"/>
                <a:cs typeface="Albert Sans"/>
                <a:sym typeface="Albert Sans"/>
              </a:rPr>
              <a:t>Laravel gives you the freedom to create custom reporting on URLs.</a:t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71"/>
          <p:cNvSpPr txBox="1"/>
          <p:nvPr>
            <p:ph idx="4294967295" type="title"/>
          </p:nvPr>
        </p:nvSpPr>
        <p:spPr>
          <a:xfrm>
            <a:off x="243525" y="76750"/>
            <a:ext cx="8134140" cy="91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s" sz="3200">
                <a:solidFill>
                  <a:srgbClr val="0012A2"/>
                </a:solidFill>
                <a:latin typeface="Figtree"/>
                <a:ea typeface="Figtree"/>
                <a:cs typeface="Figtree"/>
                <a:sym typeface="Figtree"/>
              </a:rPr>
              <a:t>Create Custom URL</a:t>
            </a:r>
            <a:endParaRPr/>
          </a:p>
        </p:txBody>
      </p:sp>
      <p:sp>
        <p:nvSpPr>
          <p:cNvPr id="656" name="Google Shape;656;p71"/>
          <p:cNvSpPr txBox="1"/>
          <p:nvPr/>
        </p:nvSpPr>
        <p:spPr>
          <a:xfrm>
            <a:off x="5809943" y="4825868"/>
            <a:ext cx="3015300" cy="21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000" u="none" cap="none" strike="noStrike">
                <a:solidFill>
                  <a:srgbClr val="0012A2"/>
                </a:solidFill>
                <a:latin typeface="Albert Sans"/>
                <a:ea typeface="Albert Sans"/>
                <a:cs typeface="Albert Sans"/>
                <a:sym typeface="Albert Sans"/>
              </a:rPr>
              <a:t>Informatics Engineering | Universitas Surabaya</a:t>
            </a:r>
            <a:endParaRPr b="0" i="0" sz="1000" u="none" cap="none" strike="noStrike">
              <a:solidFill>
                <a:srgbClr val="0012A2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657" name="Google Shape;657;p71"/>
          <p:cNvSpPr txBox="1"/>
          <p:nvPr/>
        </p:nvSpPr>
        <p:spPr>
          <a:xfrm>
            <a:off x="329450" y="1081279"/>
            <a:ext cx="8357350" cy="17543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800" u="none" cap="none" strike="noStrike">
                <a:solidFill>
                  <a:srgbClr val="000000"/>
                </a:solidFill>
                <a:latin typeface="Albert Sans"/>
                <a:ea typeface="Albert Sans"/>
                <a:cs typeface="Albert Sans"/>
                <a:sym typeface="Albert Sans"/>
              </a:rPr>
              <a:t>Please re-open our Routing Material (from Week 1 or Week 2) </a:t>
            </a:r>
            <a:r>
              <a:rPr b="0" i="0" lang="es" sz="1800" u="sng" cap="none" strike="noStrike">
                <a:solidFill>
                  <a:srgbClr val="000000"/>
                </a:solidFill>
                <a:latin typeface="Albert Sans"/>
                <a:ea typeface="Albert Sans"/>
                <a:cs typeface="Albert Sans"/>
                <a:sym typeface="Albert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https://laravel.com/docs/10.x/routing#basic-routing</a:t>
            </a:r>
            <a:endParaRPr b="0" i="0" sz="1800" u="none" cap="none" strike="noStrike">
              <a:solidFill>
                <a:srgbClr val="000000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800" u="none" cap="none" strike="noStrike">
                <a:solidFill>
                  <a:srgbClr val="000000"/>
                </a:solidFill>
                <a:latin typeface="Albert Sans"/>
                <a:ea typeface="Albert Sans"/>
                <a:cs typeface="Albert Sans"/>
                <a:sym typeface="Albert Sans"/>
              </a:rPr>
              <a:t>Form Report usually uses the </a:t>
            </a:r>
            <a:r>
              <a:rPr b="1" i="0" lang="es" sz="1800" u="none" cap="none" strike="noStrike">
                <a:solidFill>
                  <a:srgbClr val="000000"/>
                </a:solidFill>
                <a:latin typeface="Albert Sans"/>
                <a:ea typeface="Albert Sans"/>
                <a:cs typeface="Albert Sans"/>
                <a:sym typeface="Albert Sans"/>
              </a:rPr>
              <a:t>GET HTTP method</a:t>
            </a:r>
            <a:r>
              <a:rPr b="0" i="0" lang="es" sz="1800" u="none" cap="none" strike="noStrike">
                <a:solidFill>
                  <a:srgbClr val="000000"/>
                </a:solidFill>
                <a:latin typeface="Albert Sans"/>
                <a:ea typeface="Albert Sans"/>
                <a:cs typeface="Albert Sans"/>
                <a:sym typeface="Albert Sans"/>
              </a:rPr>
              <a:t> because the report function predominately retrieves data from the database and displays it in the view. So Routing (in routes/web.php) which we will often use has a syntax format</a:t>
            </a:r>
            <a:endParaRPr/>
          </a:p>
        </p:txBody>
      </p:sp>
      <p:pic>
        <p:nvPicPr>
          <p:cNvPr id="658" name="Google Shape;658;p7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80267" y="3298039"/>
            <a:ext cx="6464787" cy="8383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72"/>
          <p:cNvSpPr txBox="1"/>
          <p:nvPr>
            <p:ph type="title"/>
          </p:nvPr>
        </p:nvSpPr>
        <p:spPr>
          <a:xfrm>
            <a:off x="0" y="2032945"/>
            <a:ext cx="9144000" cy="76345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4000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rPr>
              <a:t>#2 Practice</a:t>
            </a:r>
            <a:endParaRPr sz="4000">
              <a:solidFill>
                <a:schemeClr val="lt1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664" name="Google Shape;664;p72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665" name="Google Shape;665;p72"/>
          <p:cNvSpPr txBox="1"/>
          <p:nvPr/>
        </p:nvSpPr>
        <p:spPr>
          <a:xfrm>
            <a:off x="5809943" y="4825868"/>
            <a:ext cx="3015300" cy="21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000" u="none" cap="none" strike="noStrike">
                <a:solidFill>
                  <a:srgbClr val="0012A2"/>
                </a:solidFill>
                <a:latin typeface="Albert Sans"/>
                <a:ea typeface="Albert Sans"/>
                <a:cs typeface="Albert Sans"/>
                <a:sym typeface="Albert Sans"/>
              </a:rPr>
              <a:t>Informatics Engineering | Universitas Surabaya</a:t>
            </a:r>
            <a:endParaRPr b="0" i="0" sz="1000" u="none" cap="none" strike="noStrike">
              <a:solidFill>
                <a:srgbClr val="0012A2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73"/>
          <p:cNvSpPr txBox="1"/>
          <p:nvPr>
            <p:ph idx="4294967295" type="title"/>
          </p:nvPr>
        </p:nvSpPr>
        <p:spPr>
          <a:xfrm>
            <a:off x="243525" y="76750"/>
            <a:ext cx="8134140" cy="91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s" sz="3200">
                <a:solidFill>
                  <a:srgbClr val="0012A2"/>
                </a:solidFill>
                <a:latin typeface="Figtree"/>
                <a:ea typeface="Figtree"/>
                <a:cs typeface="Figtree"/>
                <a:sym typeface="Figtree"/>
              </a:rPr>
              <a:t>Practice #2</a:t>
            </a:r>
            <a:endParaRPr/>
          </a:p>
        </p:txBody>
      </p:sp>
      <p:sp>
        <p:nvSpPr>
          <p:cNvPr id="671" name="Google Shape;671;p73"/>
          <p:cNvSpPr txBox="1"/>
          <p:nvPr/>
        </p:nvSpPr>
        <p:spPr>
          <a:xfrm>
            <a:off x="5809943" y="4825868"/>
            <a:ext cx="3015300" cy="21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000" u="none" cap="none" strike="noStrike">
                <a:solidFill>
                  <a:srgbClr val="0012A2"/>
                </a:solidFill>
                <a:latin typeface="Albert Sans"/>
                <a:ea typeface="Albert Sans"/>
                <a:cs typeface="Albert Sans"/>
                <a:sym typeface="Albert Sans"/>
              </a:rPr>
              <a:t>Informatics Engineering | Universitas Surabaya</a:t>
            </a:r>
            <a:endParaRPr b="0" i="0" sz="1000" u="none" cap="none" strike="noStrike">
              <a:solidFill>
                <a:srgbClr val="0012A2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672" name="Google Shape;672;p73"/>
          <p:cNvSpPr txBox="1"/>
          <p:nvPr/>
        </p:nvSpPr>
        <p:spPr>
          <a:xfrm>
            <a:off x="329450" y="1081279"/>
            <a:ext cx="8357400" cy="31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800" u="none" cap="none" strike="noStrike">
                <a:solidFill>
                  <a:srgbClr val="000000"/>
                </a:solidFill>
                <a:latin typeface="Albert Sans"/>
                <a:ea typeface="Albert Sans"/>
                <a:cs typeface="Albert Sans"/>
                <a:sym typeface="Albert Sans"/>
              </a:rPr>
              <a:t>Please create a new page for showing </a:t>
            </a:r>
            <a:r>
              <a:rPr lang="es" sz="1800">
                <a:latin typeface="Albert Sans"/>
                <a:ea typeface="Albert Sans"/>
                <a:cs typeface="Albert Sans"/>
                <a:sym typeface="Albert Sans"/>
              </a:rPr>
              <a:t>category</a:t>
            </a:r>
            <a:r>
              <a:rPr b="0" i="0" lang="es" sz="1800" u="none" cap="none" strike="noStrike">
                <a:solidFill>
                  <a:srgbClr val="000000"/>
                </a:solidFill>
                <a:latin typeface="Albert Sans"/>
                <a:ea typeface="Albert Sans"/>
                <a:cs typeface="Albert Sans"/>
                <a:sym typeface="Albert Sans"/>
              </a:rPr>
              <a:t> list with total </a:t>
            </a:r>
            <a:r>
              <a:rPr lang="es" sz="1800">
                <a:latin typeface="Albert Sans"/>
                <a:ea typeface="Albert Sans"/>
                <a:cs typeface="Albert Sans"/>
                <a:sym typeface="Albert Sans"/>
              </a:rPr>
              <a:t>foods</a:t>
            </a:r>
            <a:r>
              <a:rPr b="0" i="0" lang="es" sz="1800" u="none" cap="none" strike="noStrike">
                <a:solidFill>
                  <a:srgbClr val="000000"/>
                </a:solidFill>
                <a:latin typeface="Albert Sans"/>
                <a:ea typeface="Albert Sans"/>
                <a:cs typeface="Albert Sans"/>
                <a:sym typeface="Albert Sans"/>
              </a:rPr>
              <a:t>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800" u="none" cap="none" strike="noStrike">
                <a:solidFill>
                  <a:srgbClr val="000000"/>
                </a:solidFill>
                <a:latin typeface="Albert Sans"/>
                <a:ea typeface="Albert Sans"/>
                <a:cs typeface="Albert Sans"/>
                <a:sym typeface="Albert Sans"/>
              </a:rPr>
              <a:t>Hint :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AutoNum type="arabicPeriod"/>
            </a:pPr>
            <a:r>
              <a:rPr b="0" i="0" lang="es" sz="1800" u="none" cap="none" strike="noStrike">
                <a:solidFill>
                  <a:srgbClr val="000000"/>
                </a:solidFill>
                <a:latin typeface="Albert Sans"/>
                <a:ea typeface="Albert Sans"/>
                <a:cs typeface="Albert Sans"/>
                <a:sym typeface="Albert Sans"/>
              </a:rPr>
              <a:t>Add custom URL in web.php (url : BASE_URL/category/showTotalFoods</a:t>
            </a:r>
            <a:endParaRPr b="0" i="0" sz="1800" u="none" cap="none" strike="noStrike">
              <a:solidFill>
                <a:srgbClr val="000000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AutoNum type="arabicPeriod"/>
            </a:pPr>
            <a:r>
              <a:rPr b="0" i="0" lang="es" sz="1800" u="none" cap="none" strike="noStrike">
                <a:solidFill>
                  <a:srgbClr val="000000"/>
                </a:solidFill>
                <a:latin typeface="Albert Sans"/>
                <a:ea typeface="Albert Sans"/>
                <a:cs typeface="Albert Sans"/>
                <a:sym typeface="Albert Sans"/>
              </a:rPr>
              <a:t>Create function in CategoryController</a:t>
            </a:r>
            <a:endParaRPr b="0" i="0" sz="1800" u="none" cap="none" strike="noStrike">
              <a:solidFill>
                <a:srgbClr val="000000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AutoNum type="arabicPeriod"/>
            </a:pPr>
            <a:r>
              <a:rPr b="0" i="0" lang="es" sz="1800" u="none" cap="none" strike="noStrike">
                <a:solidFill>
                  <a:srgbClr val="000000"/>
                </a:solidFill>
                <a:latin typeface="Albert Sans"/>
                <a:ea typeface="Albert Sans"/>
                <a:cs typeface="Albert Sans"/>
                <a:sym typeface="Albert Sans"/>
              </a:rPr>
              <a:t>In query, use count() to get total </a:t>
            </a:r>
            <a:r>
              <a:rPr lang="es" sz="1800">
                <a:latin typeface="Albert Sans"/>
                <a:ea typeface="Albert Sans"/>
                <a:cs typeface="Albert Sans"/>
                <a:sym typeface="Albert Sans"/>
              </a:rPr>
              <a:t>category</a:t>
            </a:r>
            <a:r>
              <a:rPr b="0" i="0" lang="es" sz="1800" u="none" cap="none" strike="noStrike">
                <a:solidFill>
                  <a:srgbClr val="000000"/>
                </a:solidFill>
                <a:latin typeface="Albert Sans"/>
                <a:ea typeface="Albert Sans"/>
                <a:cs typeface="Albert Sans"/>
                <a:sym typeface="Albert Sans"/>
              </a:rPr>
              <a:t> 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AutoNum type="arabicPeriod"/>
            </a:pPr>
            <a:r>
              <a:rPr b="0" i="0" lang="es" sz="1800" u="none" cap="none" strike="noStrike">
                <a:solidFill>
                  <a:srgbClr val="000000"/>
                </a:solidFill>
                <a:latin typeface="Albert Sans"/>
                <a:ea typeface="Albert Sans"/>
                <a:cs typeface="Albert Sans"/>
                <a:sym typeface="Albert Sans"/>
              </a:rPr>
              <a:t>If there is no food in specific category, system will set total food = 0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AutoNum type="arabicPeriod"/>
            </a:pPr>
            <a:r>
              <a:rPr b="0" i="0" lang="es" sz="1800" u="none" cap="none" strike="noStrike">
                <a:solidFill>
                  <a:srgbClr val="000000"/>
                </a:solidFill>
                <a:latin typeface="Albert Sans"/>
                <a:ea typeface="Albert Sans"/>
                <a:cs typeface="Albert Sans"/>
                <a:sym typeface="Albert Sans"/>
              </a:rPr>
              <a:t>Create view with name totalfood.blade.php inside category folder</a:t>
            </a:r>
            <a:endParaRPr/>
          </a:p>
          <a:p>
            <a:pPr indent="-2286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2286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74"/>
          <p:cNvSpPr txBox="1"/>
          <p:nvPr>
            <p:ph type="title"/>
          </p:nvPr>
        </p:nvSpPr>
        <p:spPr>
          <a:xfrm>
            <a:off x="0" y="2466400"/>
            <a:ext cx="91440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rPr>
              <a:t>Thank You!</a:t>
            </a:r>
            <a:endParaRPr sz="7200">
              <a:solidFill>
                <a:schemeClr val="lt1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678" name="Google Shape;678;p74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679" name="Google Shape;679;p74"/>
          <p:cNvSpPr txBox="1"/>
          <p:nvPr/>
        </p:nvSpPr>
        <p:spPr>
          <a:xfrm>
            <a:off x="5809943" y="4825868"/>
            <a:ext cx="3015300" cy="21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000" u="none" cap="none" strike="noStrike">
                <a:solidFill>
                  <a:srgbClr val="0012A2"/>
                </a:solidFill>
                <a:latin typeface="Albert Sans"/>
                <a:ea typeface="Albert Sans"/>
                <a:cs typeface="Albert Sans"/>
                <a:sym typeface="Albert Sans"/>
              </a:rPr>
              <a:t>Informatics Engineering | Universitas Surabaya</a:t>
            </a:r>
            <a:endParaRPr b="0" i="0" sz="1000" u="none" cap="none" strike="noStrike">
              <a:solidFill>
                <a:srgbClr val="0012A2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4"/>
          <p:cNvSpPr txBox="1"/>
          <p:nvPr>
            <p:ph idx="4294967295" type="title"/>
          </p:nvPr>
        </p:nvSpPr>
        <p:spPr>
          <a:xfrm>
            <a:off x="243525" y="76750"/>
            <a:ext cx="8134140" cy="91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s" sz="3200">
                <a:solidFill>
                  <a:srgbClr val="0012A2"/>
                </a:solidFill>
                <a:latin typeface="Figtree"/>
                <a:ea typeface="Figtree"/>
                <a:cs typeface="Figtree"/>
                <a:sym typeface="Figtree"/>
              </a:rPr>
              <a:t>Example of Data Aggregation</a:t>
            </a:r>
            <a:endParaRPr sz="3200">
              <a:solidFill>
                <a:srgbClr val="0012A2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243" name="Google Shape;243;p4"/>
          <p:cNvSpPr txBox="1"/>
          <p:nvPr/>
        </p:nvSpPr>
        <p:spPr>
          <a:xfrm>
            <a:off x="5809943" y="4825868"/>
            <a:ext cx="3015300" cy="21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000" u="none" cap="none" strike="noStrike">
                <a:solidFill>
                  <a:srgbClr val="0012A2"/>
                </a:solidFill>
                <a:latin typeface="Albert Sans"/>
                <a:ea typeface="Albert Sans"/>
                <a:cs typeface="Albert Sans"/>
                <a:sym typeface="Albert Sans"/>
              </a:rPr>
              <a:t>Informatics Engineering | Universitas Surabaya</a:t>
            </a:r>
            <a:endParaRPr b="0" i="0" sz="1000" u="none" cap="none" strike="noStrike">
              <a:solidFill>
                <a:srgbClr val="0012A2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244" name="Google Shape;244;p4"/>
          <p:cNvSpPr txBox="1"/>
          <p:nvPr/>
        </p:nvSpPr>
        <p:spPr>
          <a:xfrm>
            <a:off x="231713" y="4605251"/>
            <a:ext cx="7531255" cy="3362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s" sz="14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https://laravel.com/docs/10.x/queries#aggregates</a:t>
            </a:r>
            <a:r>
              <a:rPr b="0" i="1" lang="e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pic>
        <p:nvPicPr>
          <p:cNvPr id="245" name="Google Shape;245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7160" y="990550"/>
            <a:ext cx="6030612" cy="3499045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4"/>
          <p:cNvSpPr txBox="1"/>
          <p:nvPr/>
        </p:nvSpPr>
        <p:spPr>
          <a:xfrm>
            <a:off x="6252967" y="1839613"/>
            <a:ext cx="2719014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s" sz="1400" u="none" cap="none" strike="noStrike">
                <a:solidFill>
                  <a:srgbClr val="000000"/>
                </a:solidFill>
                <a:latin typeface="Albert Sans"/>
                <a:ea typeface="Albert Sans"/>
                <a:cs typeface="Albert Sans"/>
                <a:sym typeface="Albert Sans"/>
              </a:rPr>
              <a:t>Select count(*) from users;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1" sz="1400" u="none" cap="none" strike="noStrike">
              <a:solidFill>
                <a:srgbClr val="000000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s" sz="1400" u="none" cap="none" strike="noStrike">
                <a:solidFill>
                  <a:srgbClr val="000000"/>
                </a:solidFill>
                <a:latin typeface="Albert Sans"/>
                <a:ea typeface="Albert Sans"/>
                <a:cs typeface="Albert Sans"/>
                <a:sym typeface="Albert Sans"/>
              </a:rPr>
              <a:t>Select max(price) from orders;</a:t>
            </a:r>
            <a:endParaRPr/>
          </a:p>
        </p:txBody>
      </p:sp>
      <p:sp>
        <p:nvSpPr>
          <p:cNvPr id="247" name="Google Shape;247;p4"/>
          <p:cNvSpPr txBox="1"/>
          <p:nvPr/>
        </p:nvSpPr>
        <p:spPr>
          <a:xfrm>
            <a:off x="6311617" y="3707655"/>
            <a:ext cx="262443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s" sz="1400" u="none" cap="none" strike="noStrike">
                <a:solidFill>
                  <a:srgbClr val="000000"/>
                </a:solidFill>
                <a:latin typeface="Albert Sans"/>
                <a:ea typeface="Albert Sans"/>
                <a:cs typeface="Albert Sans"/>
                <a:sym typeface="Albert Sans"/>
              </a:rPr>
              <a:t>Select avg(price) from orders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s" sz="1400" u="none" cap="none" strike="noStrike">
                <a:solidFill>
                  <a:srgbClr val="000000"/>
                </a:solidFill>
                <a:latin typeface="Albert Sans"/>
                <a:ea typeface="Albert Sans"/>
                <a:cs typeface="Albert Sans"/>
                <a:sym typeface="Albert Sans"/>
              </a:rPr>
              <a:t>    where finalized = 1; 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5"/>
          <p:cNvSpPr txBox="1"/>
          <p:nvPr>
            <p:ph idx="4294967295" type="title"/>
          </p:nvPr>
        </p:nvSpPr>
        <p:spPr>
          <a:xfrm>
            <a:off x="243525" y="76750"/>
            <a:ext cx="8134140" cy="91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s" sz="3200">
                <a:solidFill>
                  <a:srgbClr val="0012A2"/>
                </a:solidFill>
                <a:latin typeface="Figtree"/>
                <a:ea typeface="Figtree"/>
                <a:cs typeface="Figtree"/>
                <a:sym typeface="Figtree"/>
              </a:rPr>
              <a:t>Aggregation with Eloquent Model</a:t>
            </a:r>
            <a:endParaRPr/>
          </a:p>
        </p:txBody>
      </p:sp>
      <p:sp>
        <p:nvSpPr>
          <p:cNvPr id="253" name="Google Shape;253;p5"/>
          <p:cNvSpPr txBox="1"/>
          <p:nvPr/>
        </p:nvSpPr>
        <p:spPr>
          <a:xfrm>
            <a:off x="5809943" y="4825868"/>
            <a:ext cx="3015300" cy="21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000" u="none" cap="none" strike="noStrike">
                <a:solidFill>
                  <a:srgbClr val="0012A2"/>
                </a:solidFill>
                <a:latin typeface="Albert Sans"/>
                <a:ea typeface="Albert Sans"/>
                <a:cs typeface="Albert Sans"/>
                <a:sym typeface="Albert Sans"/>
              </a:rPr>
              <a:t>Informatics Engineering | Universitas Surabaya</a:t>
            </a:r>
            <a:endParaRPr b="0" i="0" sz="1000" u="none" cap="none" strike="noStrike">
              <a:solidFill>
                <a:srgbClr val="0012A2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254" name="Google Shape;254;p5"/>
          <p:cNvSpPr txBox="1"/>
          <p:nvPr/>
        </p:nvSpPr>
        <p:spPr>
          <a:xfrm>
            <a:off x="231713" y="4605251"/>
            <a:ext cx="7531255" cy="3362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s" sz="14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https://laravel.com/docs/10.x/queries#aggregates</a:t>
            </a:r>
            <a:r>
              <a:rPr b="0" i="1" lang="e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pic>
        <p:nvPicPr>
          <p:cNvPr id="255" name="Google Shape;255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0944" y="941809"/>
            <a:ext cx="7687114" cy="29817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6"/>
          <p:cNvSpPr txBox="1"/>
          <p:nvPr>
            <p:ph idx="4294967295" type="title"/>
          </p:nvPr>
        </p:nvSpPr>
        <p:spPr>
          <a:xfrm>
            <a:off x="243525" y="76750"/>
            <a:ext cx="8134140" cy="91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s" sz="3200">
                <a:solidFill>
                  <a:srgbClr val="0012A2"/>
                </a:solidFill>
                <a:latin typeface="Figtree"/>
                <a:ea typeface="Figtree"/>
                <a:cs typeface="Figtree"/>
                <a:sym typeface="Figtree"/>
              </a:rPr>
              <a:t>Example of Joining Data</a:t>
            </a:r>
            <a:endParaRPr/>
          </a:p>
        </p:txBody>
      </p:sp>
      <p:sp>
        <p:nvSpPr>
          <p:cNvPr id="261" name="Google Shape;261;p6"/>
          <p:cNvSpPr txBox="1"/>
          <p:nvPr/>
        </p:nvSpPr>
        <p:spPr>
          <a:xfrm>
            <a:off x="5809943" y="4825868"/>
            <a:ext cx="3015300" cy="21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000" u="none" cap="none" strike="noStrike">
                <a:solidFill>
                  <a:srgbClr val="0012A2"/>
                </a:solidFill>
                <a:latin typeface="Albert Sans"/>
                <a:ea typeface="Albert Sans"/>
                <a:cs typeface="Albert Sans"/>
                <a:sym typeface="Albert Sans"/>
              </a:rPr>
              <a:t>Informatics Engineering | Universitas Surabaya</a:t>
            </a:r>
            <a:endParaRPr b="0" i="0" sz="1000" u="none" cap="none" strike="noStrike">
              <a:solidFill>
                <a:srgbClr val="0012A2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262" name="Google Shape;262;p6"/>
          <p:cNvSpPr txBox="1"/>
          <p:nvPr/>
        </p:nvSpPr>
        <p:spPr>
          <a:xfrm>
            <a:off x="231713" y="4605251"/>
            <a:ext cx="7531255" cy="3362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s" sz="14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https://laravel.com/docs/10.x/queries#joins</a:t>
            </a:r>
            <a:r>
              <a:rPr b="0" i="1" lang="e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pic>
        <p:nvPicPr>
          <p:cNvPr id="263" name="Google Shape;263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0041" y="957240"/>
            <a:ext cx="4908666" cy="12808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20040" y="2594488"/>
            <a:ext cx="4908666" cy="1696018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6"/>
          <p:cNvSpPr txBox="1"/>
          <p:nvPr/>
        </p:nvSpPr>
        <p:spPr>
          <a:xfrm>
            <a:off x="5228706" y="1114489"/>
            <a:ext cx="3840479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s" sz="1200" u="none" cap="none" strike="noStrike">
                <a:solidFill>
                  <a:srgbClr val="000000"/>
                </a:solidFill>
                <a:latin typeface="Albert Sans"/>
                <a:ea typeface="Albert Sans"/>
                <a:cs typeface="Albert Sans"/>
                <a:sym typeface="Albert Sans"/>
              </a:rPr>
              <a:t>select users.*, contacts.phone, orders.price</a:t>
            </a:r>
            <a:endParaRPr b="0" i="1" sz="1200" u="none" cap="none" strike="noStrike">
              <a:solidFill>
                <a:srgbClr val="000000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s" sz="1200" u="none" cap="none" strike="noStrike">
                <a:solidFill>
                  <a:srgbClr val="000000"/>
                </a:solidFill>
                <a:latin typeface="Albert Sans"/>
                <a:ea typeface="Albert Sans"/>
                <a:cs typeface="Albert Sans"/>
                <a:sym typeface="Albert Sans"/>
              </a:rPr>
              <a:t> from users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s" sz="1200" u="none" cap="none" strike="noStrike">
                <a:solidFill>
                  <a:srgbClr val="000000"/>
                </a:solidFill>
                <a:latin typeface="Albert Sans"/>
                <a:ea typeface="Albert Sans"/>
                <a:cs typeface="Albert Sans"/>
                <a:sym typeface="Albert Sans"/>
              </a:rPr>
              <a:t> inner join contacts on users.id=contacts.user_id</a:t>
            </a:r>
            <a:endParaRPr b="0" i="1" sz="1200" u="none" cap="none" strike="noStrike">
              <a:solidFill>
                <a:srgbClr val="000000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s" sz="1200" u="none" cap="none" strike="noStrike">
                <a:solidFill>
                  <a:srgbClr val="000000"/>
                </a:solidFill>
                <a:latin typeface="Albert Sans"/>
                <a:ea typeface="Albert Sans"/>
                <a:cs typeface="Albert Sans"/>
                <a:sym typeface="Albert Sans"/>
              </a:rPr>
              <a:t> inner join orders on users.id = orders.user_id</a:t>
            </a:r>
            <a:endParaRPr b="0" i="1" sz="1200" u="none" cap="none" strike="noStrike">
              <a:solidFill>
                <a:srgbClr val="000000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266" name="Google Shape;266;p6"/>
          <p:cNvSpPr txBox="1"/>
          <p:nvPr/>
        </p:nvSpPr>
        <p:spPr>
          <a:xfrm>
            <a:off x="5228706" y="2647013"/>
            <a:ext cx="3163045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s" sz="1200" u="none" cap="none" strike="noStrike">
                <a:solidFill>
                  <a:srgbClr val="000000"/>
                </a:solidFill>
                <a:latin typeface="Albert Sans"/>
                <a:ea typeface="Albert Sans"/>
                <a:cs typeface="Albert Sans"/>
                <a:sym typeface="Albert Sans"/>
              </a:rPr>
              <a:t>select *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s" sz="1200" u="none" cap="none" strike="noStrike">
                <a:solidFill>
                  <a:srgbClr val="000000"/>
                </a:solidFill>
                <a:latin typeface="Albert Sans"/>
                <a:ea typeface="Albert Sans"/>
                <a:cs typeface="Albert Sans"/>
                <a:sym typeface="Albert Sans"/>
              </a:rPr>
              <a:t>   from users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s" sz="1200" u="none" cap="none" strike="noStrike">
                <a:solidFill>
                  <a:srgbClr val="000000"/>
                </a:solidFill>
                <a:latin typeface="Albert Sans"/>
                <a:ea typeface="Albert Sans"/>
                <a:cs typeface="Albert Sans"/>
                <a:sym typeface="Albert Sans"/>
              </a:rPr>
              <a:t>   left join posts on users.id=posts_user_id</a:t>
            </a:r>
            <a:endParaRPr b="0" i="1" sz="1200" u="none" cap="none" strike="noStrike">
              <a:solidFill>
                <a:srgbClr val="000000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267" name="Google Shape;267;p6"/>
          <p:cNvSpPr txBox="1"/>
          <p:nvPr/>
        </p:nvSpPr>
        <p:spPr>
          <a:xfrm>
            <a:off x="5228706" y="3501600"/>
            <a:ext cx="3267241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s" sz="1200" u="none" cap="none" strike="noStrike">
                <a:solidFill>
                  <a:srgbClr val="000000"/>
                </a:solidFill>
                <a:latin typeface="Albert Sans"/>
                <a:ea typeface="Albert Sans"/>
                <a:cs typeface="Albert Sans"/>
                <a:sym typeface="Albert Sans"/>
              </a:rPr>
              <a:t>select *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s" sz="1200" u="none" cap="none" strike="noStrike">
                <a:solidFill>
                  <a:srgbClr val="000000"/>
                </a:solidFill>
                <a:latin typeface="Albert Sans"/>
                <a:ea typeface="Albert Sans"/>
                <a:cs typeface="Albert Sans"/>
                <a:sym typeface="Albert Sans"/>
              </a:rPr>
              <a:t>   from users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s" sz="1200" u="none" cap="none" strike="noStrike">
                <a:solidFill>
                  <a:srgbClr val="000000"/>
                </a:solidFill>
                <a:latin typeface="Albert Sans"/>
                <a:ea typeface="Albert Sans"/>
                <a:cs typeface="Albert Sans"/>
                <a:sym typeface="Albert Sans"/>
              </a:rPr>
              <a:t>   right join posts on users.id=posts_user_id</a:t>
            </a:r>
            <a:endParaRPr b="0" i="1" sz="1200" u="none" cap="none" strike="noStrike">
              <a:solidFill>
                <a:srgbClr val="000000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8"/>
          <p:cNvSpPr txBox="1"/>
          <p:nvPr>
            <p:ph idx="4294967295" type="title"/>
          </p:nvPr>
        </p:nvSpPr>
        <p:spPr>
          <a:xfrm>
            <a:off x="243525" y="76750"/>
            <a:ext cx="8134140" cy="91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s" sz="3200">
                <a:solidFill>
                  <a:srgbClr val="0012A2"/>
                </a:solidFill>
                <a:latin typeface="Figtree"/>
                <a:ea typeface="Figtree"/>
                <a:cs typeface="Figtree"/>
                <a:sym typeface="Figtree"/>
              </a:rPr>
              <a:t>Example of Sorting Data</a:t>
            </a:r>
            <a:endParaRPr/>
          </a:p>
        </p:txBody>
      </p:sp>
      <p:sp>
        <p:nvSpPr>
          <p:cNvPr id="273" name="Google Shape;273;p8"/>
          <p:cNvSpPr txBox="1"/>
          <p:nvPr/>
        </p:nvSpPr>
        <p:spPr>
          <a:xfrm>
            <a:off x="5809943" y="4825868"/>
            <a:ext cx="3015300" cy="21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000" u="none" cap="none" strike="noStrike">
                <a:solidFill>
                  <a:srgbClr val="0012A2"/>
                </a:solidFill>
                <a:latin typeface="Albert Sans"/>
                <a:ea typeface="Albert Sans"/>
                <a:cs typeface="Albert Sans"/>
                <a:sym typeface="Albert Sans"/>
              </a:rPr>
              <a:t>Informatics Engineering | Universitas Surabaya</a:t>
            </a:r>
            <a:endParaRPr b="0" i="0" sz="1000" u="none" cap="none" strike="noStrike">
              <a:solidFill>
                <a:srgbClr val="0012A2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pic>
        <p:nvPicPr>
          <p:cNvPr id="274" name="Google Shape;274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4855" y="1101433"/>
            <a:ext cx="7135528" cy="2890461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8"/>
          <p:cNvSpPr txBox="1"/>
          <p:nvPr/>
        </p:nvSpPr>
        <p:spPr>
          <a:xfrm>
            <a:off x="4922232" y="3030610"/>
            <a:ext cx="1935145" cy="6924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s" sz="1300" u="none" cap="none" strike="noStrike">
                <a:solidFill>
                  <a:srgbClr val="000000"/>
                </a:solidFill>
                <a:latin typeface="Albert Sans"/>
                <a:ea typeface="Albert Sans"/>
                <a:cs typeface="Albert Sans"/>
                <a:sym typeface="Albert Sans"/>
              </a:rPr>
              <a:t>select *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s" sz="1300" u="none" cap="none" strike="noStrike">
                <a:solidFill>
                  <a:srgbClr val="000000"/>
                </a:solidFill>
                <a:latin typeface="Albert Sans"/>
                <a:ea typeface="Albert Sans"/>
                <a:cs typeface="Albert Sans"/>
                <a:sym typeface="Albert Sans"/>
              </a:rPr>
              <a:t>   from users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s" sz="1300" u="none" cap="none" strike="noStrike">
                <a:solidFill>
                  <a:srgbClr val="000000"/>
                </a:solidFill>
                <a:latin typeface="Albert Sans"/>
                <a:ea typeface="Albert Sans"/>
                <a:cs typeface="Albert Sans"/>
                <a:sym typeface="Albert Sans"/>
              </a:rPr>
              <a:t>   order by name DESC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inimal Charm">
  <a:themeElements>
    <a:clrScheme name="Simple Light">
      <a:dk1>
        <a:srgbClr val="434343"/>
      </a:dk1>
      <a:lt1>
        <a:srgbClr val="FFFFFF"/>
      </a:lt1>
      <a:dk2>
        <a:srgbClr val="666666"/>
      </a:dk2>
      <a:lt2>
        <a:srgbClr val="999999"/>
      </a:lt2>
      <a:accent1>
        <a:srgbClr val="D3F78C"/>
      </a:accent1>
      <a:accent2>
        <a:srgbClr val="EAFFC0"/>
      </a:accent2>
      <a:accent3>
        <a:srgbClr val="88C01A"/>
      </a:accent3>
      <a:accent4>
        <a:srgbClr val="60811F"/>
      </a:accent4>
      <a:accent5>
        <a:srgbClr val="93C72C"/>
      </a:accent5>
      <a:accent6>
        <a:srgbClr val="D5E7B2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